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ink/ink1.xml" ContentType="application/inkml+xml"/>
  <Override PartName="/ppt/ink/ink2.xml" ContentType="application/inkml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ink/ink7.xml" ContentType="application/inkml+xml"/>
  <Override PartName="/ppt/notesSlides/notesSlide3.xml" ContentType="application/vnd.openxmlformats-officedocument.presentationml.notesSlide+xml"/>
  <Override PartName="/ppt/ink/ink8.xml" ContentType="application/inkml+xml"/>
  <Override PartName="/ppt/notesSlides/notesSlide4.xml" ContentType="application/vnd.openxmlformats-officedocument.presentationml.notesSlide+xml"/>
  <Override PartName="/ppt/ink/ink9.xml" ContentType="application/inkml+xml"/>
  <Override PartName="/ppt/notesSlides/notesSlide5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notesSlides/notesSlide6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notesSlides/notesSlide10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notesSlides/notesSlide11.xml" ContentType="application/vnd.openxmlformats-officedocument.presentationml.notesSlide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12.xml" ContentType="application/vnd.openxmlformats-officedocument.presentationml.notesSlide+xml"/>
  <Override PartName="/ppt/ink/ink40.xml" ContentType="application/inkml+xml"/>
  <Override PartName="/ppt/notesSlides/notesSlide13.xml" ContentType="application/vnd.openxmlformats-officedocument.presentationml.notesSlide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notesSlides/notesSlide14.xml" ContentType="application/vnd.openxmlformats-officedocument.presentationml.notesSlide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theme/themeOverride3.xml" ContentType="application/vnd.openxmlformats-officedocument.themeOverride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notesSlides/notesSlide15.xml" ContentType="application/vnd.openxmlformats-officedocument.presentationml.notesSlide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notesSlides/notesSlide16.xml" ContentType="application/vnd.openxmlformats-officedocument.presentationml.notesSlide+xml"/>
  <Override PartName="/ppt/ink/ink82.xml" ContentType="application/inkml+xml"/>
  <Override PartName="/ppt/ink/ink83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8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  <p:sldMasterId id="2147483684" r:id="rId2"/>
    <p:sldMasterId id="2147483696" r:id="rId3"/>
    <p:sldMasterId id="2147483708" r:id="rId4"/>
    <p:sldMasterId id="2147483720" r:id="rId5"/>
    <p:sldMasterId id="2147483732" r:id="rId6"/>
    <p:sldMasterId id="2147483744" r:id="rId7"/>
    <p:sldMasterId id="2147483756" r:id="rId8"/>
  </p:sldMasterIdLst>
  <p:notesMasterIdLst>
    <p:notesMasterId r:id="rId59"/>
  </p:notesMasterIdLst>
  <p:sldIdLst>
    <p:sldId id="367" r:id="rId9"/>
    <p:sldId id="371" r:id="rId10"/>
    <p:sldId id="372" r:id="rId11"/>
    <p:sldId id="369" r:id="rId12"/>
    <p:sldId id="382" r:id="rId13"/>
    <p:sldId id="380" r:id="rId14"/>
    <p:sldId id="386" r:id="rId15"/>
    <p:sldId id="387" r:id="rId16"/>
    <p:sldId id="422" r:id="rId17"/>
    <p:sldId id="415" r:id="rId18"/>
    <p:sldId id="389" r:id="rId19"/>
    <p:sldId id="423" r:id="rId20"/>
    <p:sldId id="370" r:id="rId21"/>
    <p:sldId id="363" r:id="rId22"/>
    <p:sldId id="267" r:id="rId23"/>
    <p:sldId id="268" r:id="rId24"/>
    <p:sldId id="264" r:id="rId25"/>
    <p:sldId id="270" r:id="rId26"/>
    <p:sldId id="275" r:id="rId27"/>
    <p:sldId id="353" r:id="rId28"/>
    <p:sldId id="295" r:id="rId29"/>
    <p:sldId id="296" r:id="rId30"/>
    <p:sldId id="297" r:id="rId31"/>
    <p:sldId id="299" r:id="rId32"/>
    <p:sldId id="301" r:id="rId33"/>
    <p:sldId id="302" r:id="rId34"/>
    <p:sldId id="303" r:id="rId35"/>
    <p:sldId id="308" r:id="rId36"/>
    <p:sldId id="311" r:id="rId37"/>
    <p:sldId id="291" r:id="rId38"/>
    <p:sldId id="292" r:id="rId39"/>
    <p:sldId id="390" r:id="rId40"/>
    <p:sldId id="393" r:id="rId41"/>
    <p:sldId id="394" r:id="rId42"/>
    <p:sldId id="395" r:id="rId43"/>
    <p:sldId id="316" r:id="rId44"/>
    <p:sldId id="396" r:id="rId45"/>
    <p:sldId id="397" r:id="rId46"/>
    <p:sldId id="381" r:id="rId47"/>
    <p:sldId id="399" r:id="rId48"/>
    <p:sldId id="398" r:id="rId49"/>
    <p:sldId id="400" r:id="rId50"/>
    <p:sldId id="401" r:id="rId51"/>
    <p:sldId id="402" r:id="rId52"/>
    <p:sldId id="403" r:id="rId53"/>
    <p:sldId id="374" r:id="rId54"/>
    <p:sldId id="375" r:id="rId55"/>
    <p:sldId id="376" r:id="rId56"/>
    <p:sldId id="408" r:id="rId57"/>
    <p:sldId id="407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43" autoAdjust="0"/>
    <p:restoredTop sz="86628" autoAdjust="0"/>
  </p:normalViewPr>
  <p:slideViewPr>
    <p:cSldViewPr snapToGrid="0">
      <p:cViewPr>
        <p:scale>
          <a:sx n="100" d="100"/>
          <a:sy n="100" d="100"/>
        </p:scale>
        <p:origin x="78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61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4283.26807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29T08:02:56.9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23060 9392 624 0,'0'0'5593'16,"-8"0"-4865"-16,1-7-360 0,-10-3 184 0,2 4 392 15,6 0-127-15,2 0-17 32,-1 2-256-32,-1-2-168 0,9 6 40 15,0 0 48-15,0 0-208 16,0-3-112-16,0 3-40 15,24-10 264-15,41-3-16 0,62-12-96 16,57-10-128-16,15-4-32 31,-17 9-88-31,-39 7-8 0,-55 4-240 16,-32 7-320-16,-15-1-152 16,-2-6-264-16,2 0-368 15,-10-4-801 1</inkml:trace>
  <inkml:trace contextRef="#ctx0" brushRef="#br0" timeOffset="433.6374">23914 8677 7297 0,'0'0'1624'0,"0"0"-991"15,0 0-465-15,0 0-168 32,0 0-56-32,0 0 56 0,0 0 328 15,158 73-144-15,-102-41-8 16,9 6-168-16,-11 3 64 16,2 8-64-16,-16 7 0 0,-8 4-8 0,-24 1 0 15,-8 2 56 1,-25-3-48-1,-53 10-8-15,-43 10 8 16,-29 11-8-16,14-14-1024 0,32-23-1937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4283.26807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29T08:44:00.903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25443 5797 9602 0,'0'0'3912'0,"0"0"-1767"0,0 0-441 31,0 0-360-31,0 0-455 0,0 0-137 15,0 0-96-15,17-25-24 16,-17 19-104-16,0-4-64 0,0-3-128 16,0 4-104-1,0-7-64 1,0 0-95-16,0-4-65 0,-17 5-8 0,0-2-89 16,2 9 17-16,-16 5-56 15,-1 3 24-15,-9 0 96 16,-7 18-48-16,-8 14 40 15,-7 6-80-15,7 10 40 0,0 6 40 16,10 9-32 0,12 1 48-16,2 6 0 15,18-4 8 1,14-2 48-16,0-4-8 16,14-9-48-16,18-9 0 0,16-13 0 0,1-14 40 31,14-9-32-31,0-6-8 15,2-6 0-15,-9-19-168 0,-9-4-336 16,-6 3-232-16,-17 1-384 47,-9 6-368-47,-15 3-2577 16,0 10-1368-16</inkml:trace>
  <inkml:trace contextRef="#ctx0" brushRef="#br0" timeOffset="985.1998">25307 8938 9113 0,'0'0'4473'0,"0"0"-3272"15,0 0 647-15,-167-4-888 0,103 33-416 16,-8 18-272-16,9 14-144 16,-8 15 241-16,15 10-145 0,8 6-120 31,24 3 8-31,16-3-104 15,8-10 120-15,24-12-56 0,15-12-16 16,10-17-8-16,14-22 24 16,10-9 112-16,-3-10-144 0,10-4-40 15,0-21-360-15,-9-10-1209 32,-15 3-1119-32,-15 7-2681 0</inkml:trace>
  <inkml:trace contextRef="#ctx0" brushRef="#br0" timeOffset="1720.7674">25419 11732 10186 0,'0'0'2384'0,"0"0"441"0,0 0-529 0,0 0-887 15,0 0-529-15,-127-99-440 16,71 99-64 0,1 0-208-16,-10 22-72 15,-6 19-48-15,-2 32-40 0,-7 29-8 16,17 3 88-16,24-7-80 15,22-8 0-15,17-21 0 0,0 7 24 32,41 1-24-32,6-13-16 15,33-21 8 1,24-17-168-16,-2-20-384 0,34-19-704 0,-15-21-1745 16,-43-5-3904-16</inkml:trace>
  <inkml:trace contextRef="#ctx0" brushRef="#br0" timeOffset="2345.7961">25443 11401 10786 0,'0'0'2304'0,"0"0"201"16,-119-57-1065-16,63 38-320 0,0 6-279 15,0 10-401-15,-16 3-264 16,9 6 16-16,-10 16-48 0,2 20-144 0,-1 5 8 15,9 17-8-15,-10 31 0 32,-5 35 0-32,5 29 0 15,3 13 56-15,21-4-56 16,8-20 0-16,26-10 0 16,8-11 64-16,7-22-56 0,7-26 0 15,8-19 0-15,19-9-8 0,5 0 16 47,17 3-16-47,7-6 0 0,24-14 0 0,1-15 120 0,9-19-48 16,7 0-8-16,-2-31-8 15,-5-14 0-15,-2-12-48 16,0-16 8-16,1-22 32 0,-8-29 8 31,-1-25-8-15,-31-7-40-16,-17 10 0 0,-39 22 88 15,-7 10-48-15,-32 6-40 0,-17 16 312 0,-8 13 16 16,9 18-72-16,-1 13-72 16,-17-2-136-1,1 2-56-15,-6 0-216 16,13 20-1144-16,25 9-1345 16,9 6-4168-16</inkml:trace>
  <inkml:trace contextRef="#ctx0" brushRef="#br0" timeOffset="3498.4306">25276 8496 10162 0,'0'0'1928'0,"0"0"217"31,0 0-1049-31,-136-54-296 15,89 51-288-15,-9 3-152 0,-9 3-32 16,9 26 16-16,-14 15 8 16,5 16-24-16,-6 26-56 15,-16 32 65-15,7 28-169 0,0 16 88 32,24 0-88-32,7-4-112 15,34-15 80-15,8-3 40 0,7-4 72 16,32-2-184-16,7-7 40 15,24-13-56-15,-7-15-40 16,9-30 0-16,-19-21 40 0,10-16 0 31,17-3 32-31,7-1-80 0,15-12-216 16,1-16 48-16,-1 0 72 16,-7-32-24-16,-1-19 120 15,10-31 8-15,5-36 56 0,2-40-56 16,-16-20 0-16,-16-3 8 15,-33 3 32 1,-31 19-40-16,-8 3 0 16,-24 14-16-16,-23 15-56 0,-18 12 64 15,-6 23 96 1,8 19-24-16,7 15-64 0,1 15-8 16,-50-21-424-1,18 10-1481-15,7 0-3632 16</inkml:trace>
  <inkml:trace contextRef="#ctx0" brushRef="#br0" timeOffset="4678.9766">25307 5092 7417 0,'0'0'2185'15,"0"0"-825"1,0 0-96 0,-136-6-456-16,97 6 96 0,-9 19-167 15,1 7-297-15,-8 9 24 0,6 12 56 16,-7 13 96-16,1 14 56 15,-9 21-328 1,9 1 80-16,-1 1 64 16,7 2-71-16,1-11-161 15,-8 28-40-15,10-15-64 0,5 0 40 16,2 1 0-16,22-13 272 16,2 9-296-16,6 1-64 15,9-7-32-15,16 3-8 0,16-3-56 31,7-6 72-31,2-4-72 16,15-9 64-16,7-9-72 0,10-11 8 16,-3-14 160-16,10-8-160 15,0-12 120 1,-9-6-128-16,2-9 0 16,-1-4 88-16,-9 0-88 15,1 0 0-15,-8-13 0 16,7-12 56-16,2-7-40 0,-2-10-8 15,-7-5 0-15,7-13 48 16,0-7-48-16,10-25 80 0,-10-29-80 16,1-31 40-16,-16-14-40 15,-16 1-8 1,-32 7 24-16,0 18 24 16,-32 6-16-16,-16 4-24 0,-16 6 56 15,1 20 104-15,-10 25-96 0,18 18-48 16,-9 17 64-1,-6-4-88-15,-20 4-328 16,-21 12-1096-16,16 16-1657 16,15 7-3584-16</inkml:trace>
  <inkml:trace contextRef="#ctx0" brushRef="#br0" timeOffset="8028.8586">25356 3235 11882 0,'0'0'3857'15,"0"0"-1233"-15,0 0-519 0,0 0-881 16,0 0-528-1,-25-69-264 1,18 69-160-16,7 0-224 0,0 0-48 16,0 0-168-16,0 15-104 15,0 17 128-15,7 19 144 0,-7 12 56 16,17 13-56 0,-9 1 8-16,-8 5-8 15,7-6 0 1,0-6-40-16,3-10-528 0,-3-9-904 0,-7-9-761 15,0-14-943-15,0-12-2409 16</inkml:trace>
  <inkml:trace contextRef="#ctx0" brushRef="#br0" timeOffset="8413.7342">25147 3781 7377 0,'0'0'6393'15,"0"0"-4488"-15,0 0-633 32,0 0-1016-32,0 0-256 0,0 0 0 15,0 0 40-15,41 111 104 16,-17-69 16-16,0 5 56 0,-1 4 56 16,-6-3-152-16,7-4-48 15,-9-2-64-15,1-5 64 16,-8-5-64-1,9-3 0-15,-17-9 48 0,7-5-48 16,0-6 56-16,-7-9-16 16,10 0 353-16,5-9 1167 15,9-20-672-15,7-16-568 16,1-9-208 0,1-9-32-16,-1-3-80 15,-8-1 56-15,-9 6-8 0,-7 8-48 0,-8 8-8 16,9 10-72-1,-9 0-632-15,0 3-928 0,0 10-2401 16,0-3-3137-16</inkml:trace>
  <inkml:trace contextRef="#ctx0" brushRef="#br0" timeOffset="9400.7363">25555 2044 13114 0,'0'0'4265'16,"0"0"-1944"-16,0 0-1209 0,0 0-1112 15,0 0-72 1,0 0-192-16,16 93 112 15,-8-30 152-15,-1 10 56 32,1 6 72-32,8-5-8 15,-1-5-32-15,2-8 56 0,0-11-96 16,-10-8-48-16,8-17 0 16,-6-5 40-16,-1-12 112 0,-8-4-40 15,0-4 16-15,0 0 576 16,0-16 136-16,-17-10-536 0,-5 1-304 15,-12-3-24-15,-5 5-56 16,0 11 24-16,-9 8-136 16,9 4 32-1,-10 7 160-15,8 21-88 16,2 7-40-16,15 4-88 16,17 2-144-16,7 0 64 0,0-5-88 15,7-9-16-15,17-4-176 16,25-8 64-16,7-11-432 15,31-4-977-15,-16-19-1120 0,-6-4-1912 0</inkml:trace>
  <inkml:trace contextRef="#ctx0" brushRef="#br0" timeOffset="9808.6833">25977 2591 5657 0,'0'0'7065'0,"0"0"-4880"16,0 0-25-16,0 0-752 0,0 0-423 16,0 0-369-16,0 0-376 15,-56-32-240-15,32 39-96 0,0 11 0 16,0 4 88-16,1 7-8 31,14-1-48-31,1 2 56 0,8-9-56 16,0 2-8-16,8-11-192 15,9-5-8-15,7-7 216 16,0 0 48-16,-2-10 8 0,3-12 72 16,-16-4 56-16,6-2-8 31,-15 3-40-31,0 2 56 0,0 7 168 16,0 8 16-16,0 1-80 15,0 3-240-15,0 4-72 0,7 0-424 16,-7 4-376-16,17 8 327 0,0 1-71 15,14-1-464 17,33-2-472-32,-9-7-729 0,-6-3-855 0</inkml:trace>
  <inkml:trace contextRef="#ctx0" brushRef="#br0" timeOffset="10098.7804">26312 1946 8369 0,'0'0'4729'16,"0"0"-2448"-1,0 0 383-15,0 0-919 0,0 0-481 0,0 0-608 32,-17-79-656-32,17 82-200 0,-7 19-320 15,-1 19 344-15,-1 13 176 16,1 13 0-16,8 9 0 15,0 0 8-15,0 0 56 0,0-6-16 16,0-3-48-16,0-13-64 47,8-6-848-47,1-13-969 0,-1-13-1103 16,-1-13-1409-16,-7-5-2569 0</inkml:trace>
  <inkml:trace contextRef="#ctx0" brushRef="#br0" timeOffset="10497.5849">26249 2457 8689 0,'0'0'2329'0,"0"0"-641"16,0 0-1048-16,0 0-544 0,0 0-88 15,143-76 64-15,-87 60-72 0,-1 0-8 16,-8 4 8-16,-6-4 152 0,-17 3 713 31,-9 3 879-31,-8 7 232 16,-7 0-607-16,0 3-537 0,0 0-552 15,0 0-280-15,0 0-240 32,0 13-104-32,0 3 264 0,-7 9 80 0,7 0 0 0,-8-5 0 31,8 2-56-31,0-9-72 16,0-4-64-16,0-3 16 0,8-6 176 15,-1 0 8-15,10-6 184 16,0-13-24-16,-10-3-72 0,8-1-16 15,-6 4 16-15,-9 4 144 32,8 2-32-32,-8 6-72 0,0 4-136 15,0 3-40-15,7 0-336 16,3 0-792-16,5 16 543 16,1 3-383-16,40-3-552 0,0-3-561 15,0-10-1135-15</inkml:trace>
  <inkml:trace contextRef="#ctx0" brushRef="#br0" timeOffset="10810.1438">27171 1407 13474 0,'0'0'4097'0,"0"0"-2112"16,0 0-1265-16,0 0-720 15,0 0-32-15,0 0-384 0,0 0-40 31,0 28-16-31,0-6-721 16,10 1-631-16,-10-1-681 16,7-7-679-16,0-5-4866 0</inkml:trace>
  <inkml:trace contextRef="#ctx0" brushRef="#br0" timeOffset="10925.0057">27339 1339 8857 0,'0'0'5025'0,"0"0"-3496"0,0 0-1529 16,0 0-176-16,0 0-2601 16,0 0 177-16</inkml:trace>
  <inkml:trace contextRef="#ctx0" brushRef="#br0" timeOffset="11835.4882">24654 1959 10474 0,'0'0'4049'16,"0"0"-1769"-16,0 0-456 0,0 0-943 15,0 0-609-15,0 0-272 0,0 0-248 31,-7 19 120-31,-3 3 128 16,10 4 56-16,-7 2-48 16,7 0-8-16,0-2-144 0,0-1-945 15,0-6-943-15,7-3-785 0,10-13-1808 16</inkml:trace>
  <inkml:trace contextRef="#ctx0" brushRef="#br0" timeOffset="12015.9617">24773 1863 6225 0,'0'0'6777'0,"0"0"-4576"0,0 0-417 31,0 0-1184-31,0 0-600 16,0 0-248-16,0 0-104 0,24 47 256 15,-16-5-224-15,1 28-768 16,6-10-985-16,-15-5-1007 0</inkml:trace>
  <inkml:trace contextRef="#ctx0" brushRef="#br0" timeOffset="13460.2121">27227 1362 4600 0,'0'0'3073'0,"0"0"-872"16,0 0-265-16,0 0-176 16,0 0-359-16,0 0-377 0,0 0-464 31,17 0-184-31,-17 0-48 0,0 0 0 15,0 0-8-15,0 0 0 0,0 0 56 16,0 0-63-16,0 0-89 16,0 0-56-16,0 0-64 15,0 0-40-15,0 0-16 16,0 0 16 0,7 0-64-16,-7 0 0 0,0-3 8 15,0 3 48-15,0 0-48 0,10 0 56 16,-10 0-56-16,7-4-8 15,-7 1 64-15,7 3-64 16,-7-3 48 0,0 0-40-16,0 3-8 15,8 0 48-15,-8 0-32 16,0 0-8-16,0 0-8 0,0 0-8 16,0 0 0-16,0 0-128 15,0 0 16-15,0 0-80 0,0 0 0 31,0 0-192-31,0 0 47 16,0 0-31-16,0 0 8 0,0 0-48 16,0 0-136-16,0 0-160 15,0-4 136-15,-8 1-1249 16,-6 1-2568-16</inkml:trace>
  <inkml:trace contextRef="#ctx0" brushRef="#br0" timeOffset="14072.0578">27292 1298 3272 0,'0'0'4425'0,"0"0"-2376"0,0 0-81 16,0 0-280-16,0 0-71 15,0 0-305-15,0 0-432 0,0 0-312 32,0 0-368-32,0 0-96 15,0 0-104-15,0 0 0 16,0 0-64-16,0 0-24 0,0 4-8 0,0-1-32 15,0 0-40-15,0 9 88 16,0 5 80-16,0 1 8 31,0 1 8-31,0 7-16 0,0-4 8 16,0 0 8-16,0-3-8 0,0 1 8 31,0-5-8-31,0 1 40 0,0-3-40 0,0-3 0 16,8 2 0-16,-8-2 0 15,0-1-8-15,0-2-176 16,7-1-1144-16,2 0-1305 16,-9-6-4504-16</inkml:trace>
  <inkml:trace contextRef="#ctx0" brushRef="#br0" timeOffset="22418.5566">25555 6245 7193 0,'0'0'2593'0,"0"0"-1113"16,0 0-304-16,0 0-248 0,0 0-239 15,0 0 111-15,0 0 104 32,0 0 8-32,0 0-32 0,0 0-240 15,0 0-296-15,0 0-168 16,7 0-103-16,17 0 47 0,8 0-24 16,-1-3 48-16,10 0-144 31,-16-1-320-31,6 2-817 15,-16-2-527-15,2 4-264 0,-17 0-105 16,0 0-479-16,0 0-1945 0</inkml:trace>
  <inkml:trace contextRef="#ctx0" brushRef="#br0" timeOffset="23074.6491">25523 6331 4905 0,'0'0'2216'16,"0"0"-976"-16,0 0 17 16,0 0-385-1,0 0-144-15,0 0-120 16,0 7-176-16,0-2-216 0,0 2 40 0,0 2 176 16,0 4-32-1,0 3-112-15,0 6-79 0,0-3-57 16,7 6-80-16,-7 1 8 15,0-4 8 1,0 4 16-16,0-4-56 16,0-4-48-16,0-1-8 0,0-2 8 15,0 2 96-15,8-8-88 0,-8-2-8 16,0-7 128-16,9 2-16 16,-9-2 256-16,0 0 280 31,8 0 112-31,-1 0-240 0,10 0-72 15,-2-2-120-15,9-9-192 16,0 6-104-16,-7-5-32 16,5 3-8-16,-5 1 0 0,0 3-40 15,-3 0-48-15,3 3-80 32,-2 0-40-32,-6 0-16 15,-1-3-16-15,7 3 32 0,-15 0 136 16,9 0 64-16,-9 0 8 0,0 0 8 0,0 0 8 15,0 0 40 1,0 0-48-16,0 0 0 16,0 0 0-1,0-4 48-15,0 1 80 0,0-3 216 16,7-10-144-16,1 0-104 16,-8-13 64-16,0 1-144 0,0-10 80 15,0-3 40-15,0 0-16 16,0-1 296-1,-8 4-71-15,-8 7-65 16,8 5-40-16,1 7-144 16,7 9-96-1,-8 4-216-15,8 6-1233 0,0 0-2912 0,0 9-2216 0</inkml:trace>
  <inkml:trace contextRef="#ctx0" brushRef="#br0" timeOffset="23750.3138">25101 6886 7761 0,'0'0'2481'0,"0"0"-921"15,0 0-440-15,0 0-464 16,0 0-416-16,24-19-112 0,-9 13-56 16,16-1 9-1,-6-2-73 1,6 3-8-16,1 0 0 0,-8-1-577 16,-7 4-599-16,-10 3-496 0,-7-3-945 15,0 3-2824 1</inkml:trace>
  <inkml:trace contextRef="#ctx0" brushRef="#br0" timeOffset="24350.4735">25147 6880 7377 0,'0'0'1760'15,"0"0"-511"-15,0 0-553 0,0 0-512 16,0 0-96-16,0 0-80 15,0 0 64-15,0 0 216 0,0 0 48 32,0 54 40-32,9-41-112 0,-9 5-136 15,8 2-40-15,-1-1 40 16,-7 1-40-16,0-3-72 16,10 3 64-16,-10-4-24 0,7-4-40 31,-7-2-8-31,0-3 56 15,8-4 24-15,-8-3 176 0,0 0 265 0,0 0 215 16,0 0-40-16,0 0-144 16,7 0-240-16,-7 0-64 15,9 0-88-15,6 0-64 16,2 0 8 0,7-3-104-1,-9-4 48-15,9 1-48 0,-7 2 0 16,-2 1-8-16,2 0 0 15,-3 3-8-15,-4 0-168 0,5 0-40 0,-6 0-312 16,6 0 112 0,-8 0 168-1,3 0 96 1,-3 0 136-16,-7 0 16 0,0 0 8 16,0 0 432-16,0-9 48 15,7-7-104-15,-7-7-184 16,0-5-56-16,0-1 0 0,0-2 16 15,0-1-64-15,0 3 72 16,0 1 24-16,-7 3 104 0,7 9 8 16,-7 0-63-16,7 3-185 15,0 7-56-15,0 2-417 16,0 4-599-16,-10 0-1104 0,3 4-2409 16,-1 2-752-16</inkml:trace>
  <inkml:trace contextRef="#ctx0" brushRef="#br0" timeOffset="25207.7844">24582 6658 7097 0,'0'0'3025'32,"0"0"-1569"-32,0 0 0 15,0 0-696-15,0 0-223 0,0 0-1 16,0 0 8-16,80-10-144 0,-49 3-112 15,1-1-152-15,1 1-48 0,-18 1-32 16,2 3-56 0,-2-1-504-1,-6 1-656-15,-9 3-825 16,0 0-919-16,0 0-3250 0</inkml:trace>
  <inkml:trace contextRef="#ctx0" brushRef="#br0" timeOffset="25863.7973">24615 6686 6105 0,'0'0'1768'15,"0"0"-1152"-15,0 0-272 0,0 0-240 16,0 0-104-1,0 0 248-15,0 25 217 0,0-15 23 0,0 3-48 16,0 6 80-16,0 0 24 0,0 0-128 31,0 3-32-31,8-2 64 16,-8-1-112-16,7-4-8 16,0 1-152-16,-7-3-64 0,0-3-8 15,10-1-40-15,-10-6 25 16,0 0 55-16,0-3 64 0,0 3 176 15,0-3 192 1,7 0 16-16,-7 0 32 16,8 0-16-16,-8 0-224 15,16 0 8-15,-1-6-240 0,9-1 16 16,-7-2-112-16,7 3 8 16,-9-1-64-1,2 4-48-15,-2 0 40 16,-6 0 8-16,6 3-72 15,-8-3 0-15,3 3-144 0,5 0-120 16,-6 0 72-16,-9 0-56 16,7 0 168-16,-7 0 48 0,0 0 104 15,8 0 0-15,-8 0-8 0,0 0-48 32,7 0-64-32,-7 0-104 15,0 0 216-15,0 0 8 0,10-7 72 16,-10-2 72-16,7-7-48 15,0-6 56-15,-7-10 0 0,0 0 0 16,10-3-24-16,-10 0 48 31,0 4 72-31,0 2-8 16,0 7-136-16,-10 3-40 16,10 6-64-16,0 10-8 0,0 3-584 15,0 0-1576-15,0 0-3369 0</inkml:trace>
  <inkml:trace contextRef="#ctx0" brushRef="#br0" timeOffset="32698.3741">15905 8080 7153 0,'0'0'4329'0,"0"0"-2969"31,0 0-576-31,0 0-784 16,0 0-176-16,0 0 176 0,0 92 8 15,0-47 192-15,0 5 0 0,0 2 17 16,0-2-73-16,7-2-136 15,1-11 56 1,1-4-64-16,-9-12 56 16,7-10-56-16,-7-5 48 15,0-6 336-15,0-10 2032 0,0-22-904 16,0-12-1103-16,0-13-225 16,0-13-120-16,0 0-56 15,-7-3 48-15,7 6 8 16,-9 10 216-1,1 16 136-15,8 12 96 0,0 13-216 16,0 7-112-16,0 9-184 0,0 3-400 16,0 26 32-16,8 13 296 15,8 1 72 1,8 9 0-16,1-5 0 16,14-3 0-16,2-9-48 15,-2-13-72-15,0-2-224 0,-6-20 136 16,-1 0 136-16,-8-10 72 15,-9-22 88-15,2-6 0 0,-2-10 8 32,-15-5-40-32,7-4-8 15,-7 0 48-15,0 8 32 16,0 5 184-16,0 16 56 0,0 9-8 16,-7 12-88-16,7 7-272 15,0 0-176-15,0 9-288 0,0 17 280 16,0 13 176-16,16 5 8 15,-1 3 48 1,2 4-48-16,-2 0-560 16,9-4-584-16,17 11-969 0,-9-14-912 15,-8-12-1351-15</inkml:trace>
  <inkml:trace contextRef="#ctx0" brushRef="#br0" timeOffset="33727.8491">16662 8188 9642 0,'0'0'2624'0,"0"0"-71"16,0 0-937-1,0 0-520-15,0 0-216 16,0 0-463-16,0 0-417 16,-56-25-185-16,39 50-23 0,2 7 112 15,6 2 16-15,9 2-8 16,0-5 88-16,0-2-8 0,0-7-48 31,17-6-32-31,0-9-72 16,-3-7 48-16,3 0 112 15,-2-16 88-15,-6-10-8 0,6-2 48 16,-15-1 16-16,8 7 304 16,-8 2-31-16,0 8-25 0,0 6-144 31,0 2-248-31,0 4-72 15,9 0-568-15,-9 4-377 0,15 11 601 16,-6-2 16-16,6 0-232 0,2-3-72 16,-2-7 168-16,1-3 296 15,-1 0 208-15,2-10 32 16,7-12 128 0,-9 0-120-16,2-4 0 15,-2 4 120-15,-6 6 448 0,-1 0 736 16,-8 10-8-16,0 3-311 0,0 3-529 15,0 0-464-15,0 3-392 16,0 19 176 0,0 7 160-16,7-4 48 15,-7 7 0 1,9-3-96-16,6-10-112 0,-7-4-49 0,1-5 113 16,-2-7 56-16,1-3 96 15,1 0 296-15,-1-15 73 0,-1-5-185 16,10-2-24-16,-10-4-56 31,1 7 24-31,1 4 112 16,-9 5 72-16,7 4 32 0,-7 6-240 15,0 0-104-15,0 0-296 16,8 3-40-16,9 13 184 0,-3 3-272 31,3 0-256-31,7 0-241 16,8-3-119-16,0-7 136 0,-1-5-240 15,8-4-521-15,2-4 49 16,-9-15 192-16,-8-6 527 0,0-1 897 16,-9-2 305-16,-15-1 927 0,0 4 720 15,0 2 89 1,0 8-177 0,0-1-608-16,-15 10-271 15,-2 2-497-15,3 4-312 0,-20 4-176 0,19 18-8 16,-9 6-40-16,0 7 40 15,16 0 8 1,8-3-8-16,0 3-40 16,0-13-368-16,0-2-281 15,25-8-15-15,-11-9 200 16,3-3 352-16,-9-3 160 0,8-16 96 16,-16-3 80-16,8-1 424 15,-8 5 120-15,0 1-31 16,0 5-145-1,0 6-176-15,0 6-296 16,0 0-72 0,0 0-896-16,0 3-433 15,17 12 593-15,-3 2-448 0,11-8-400 16,23-3-609 0,-1-6-704-16,-7 0-2360 0</inkml:trace>
  <inkml:trace contextRef="#ctx0" brushRef="#br0" timeOffset="34567.7428">17577 8156 6953 0,'0'0'3097'0,"0"0"-129"0,0 0-807 16,0 0-641-16,-22-44-560 16,13 44-808-1,-6 0-152-15,5 22-200 0,-5 3 136 16,8 4-72-16,7 3-256 0,0-7-376 16,0-3-232-16,0-6 304 15,7-9 304-15,1-7 296 0,9 0 96 16,7-7 88-16,-9-9 40 15,1-2 168 1,-1 1 288-16,-5 5 344 16,-3 2-344-16,1 7-240 15,-1 3-344-15,2 0-272 0,-1 17 112 16,-1 13 24-16,10 6 80 16,-17 14-16-16,7 5-296 0,-7 11-200 31,0-2 40-31,0 6-8 15,-15-4 135-15,-9-2 137 16,-7-7 88-16,-3-13 176 0,3-9-8 16,-1-9 8-16,8-10 8 15,0-13 384-15,9-3 481 0,7 0 303 32,8-16-512-32,0-13-448 15,0-10-216-15,23-4 0 0,1-9-8 16,17-8 8-16,-2 0 0 15,9-7 56-15,-9-2-48 0,2-7 0 16,-2 2 40-16,0-5 48 16,-15 6 176-1,1 0 152-15,-9 9 200 16,-8 7 201-16,-8 13-65 0,0 6-360 16,0 12 16-16,0 8-56 0,0 8-88 31,-8 10-272-16,-8 0-272-15,-9 28 56 0,1 7 160 0,2 13-88 16,-2 6 104-16,14-4 32 16,10 2-216-16,0-8-384 0,10-6-144 15,14-12-89-15,-2-14 49 16,19-9 288-16,-17-3 312 16,8-15 192-1,-8-11 8-15,0-6 48 16,-9 3 632-16,-7 1 536 0,1 3-215 15,-9 9-33-15,0 7-328 16,0 2-104-16,0 7-544 31,0 0-80-31,7 3-552 0,-7 16 192 16,17 3 184-16,-9 4-168 16,6-2-192-16,-4 6-64 0,-3-8 31 15,1-6 225-15,1 0 176 16,-2-4 152-16,-7-5 88 0,8 3-8 15,-8-1 8-15,7 0 8 16,-7 11-72 0,10-5 72-16,4 17-872 15,-4-3-1400-15,5-4-2570 0</inkml:trace>
  <inkml:trace contextRef="#ctx0" brushRef="#br0" timeOffset="38213.4123">16000 6982 8385 0,'0'0'2073'0,"0"0"-241"0,0 0-312 0,0 0-423 32,0 0 63-32,-8-86-232 15,1 73-80-15,-10 7-280 0,2 2-47 16,-9 4-377-16,-8 4-144 16,-9 18-96-16,2 15-32 0,8 12 120 31,-10 11 8-31,9 7 0 15,8 3 0-15,16-4 0 0,8-2 64 16,0-4-64-16,25-12-385 16,14-7-743-16,9-13-664 15,32-15-401-15,-9-9-759 0,-6-4-3050 0</inkml:trace>
  <inkml:trace contextRef="#ctx0" brushRef="#br0" timeOffset="38518.9101">16176 7353 6225 0,'0'0'2608'0,"0"0"121"0,0 0-729 15,0 0-663 1,0 0-81-16,0 0-400 0,0 0-232 16,-24-95-624-1,7 95-24 1,2 19-64 0,-1 10-64-16,-8 5 64 0,16 4 80 0,1 4-80 15,7-4 80 1,0 0 8-16,7-3-96 0,17-10-512 15,8-9-296-15,0-10 144 0,-1-6 152 16,1-13-153-16,-8-12 257 16,-7-13 504-16,-17 0 240 0,0 0 600 15,0 0 409-15,-10 6-169 16,-4 7-432-16,-3 6-360 0,9 6-216 16,1 7-72-16,7 6-560 31,0 0-1752-31,0 3-657 15,0 7-1696-15</inkml:trace>
  <inkml:trace contextRef="#ctx0" brushRef="#br0" timeOffset="39162.9649">16390 7302 7345 0,'0'0'4825'0,"0"0"-2456"31,0 0-481-31,0 0-1160 0,0 0-728 16,0 0-32-16,0 0-336 15,0 0 328-15,17 61 40 16,-10-29 80-16,-7 2 40 0,8 1-120 31,-8-6 48-31,9-3 8 16,-9-9-40-16,8-3 32 0,-1-8-48 16,-7-6 136-16,7 0 152 15,3-3 800-15,-3-19-311 16,17-7-529-16,1-9-152 0,-11 3-96 15,11 1 0 1,-18 11 0 0,2 7 0-1,-1 3 0-15,-8 13 0 0,7 0-192 16,3 7-424-16,-3 11 223 16,8 11-79-1,-6 0-176-15,15 3-400 16,-9-7-312-16,2-6-113 0,15-19 17 15,-8 0-104 1,-2-6-1513-16</inkml:trace>
  <inkml:trace contextRef="#ctx0" brushRef="#br0" timeOffset="39369.2766">16893 6931 3168 0,'0'0'5377'16,"0"0"-2512"-16,0-111 1000 0,0 82-1577 15,0 13-527-15,0 9-585 16,0 7-1136-16,-8 4-40 15,8 28-592-15,0 16 424 0,0 15 152 16,0 7 8-16,0 9 8 31,0 0 8-31,0-9-8 16,15-6-104-16,-6-13-977 0,-1-11-607 16,7-13-704-16,-6-12-745 15,-9-8-2816-15</inkml:trace>
  <inkml:trace contextRef="#ctx0" brushRef="#br0" timeOffset="39517.5796">16868 7210 9450 0,'0'0'3040'0,"0"0"-663"0,0 0-1569 16,0 0-808-16,0 0-80 16,119-45-928-16,-53 39-929 15,-11 3-1047-15,-8 0-3002 16</inkml:trace>
  <inkml:trace contextRef="#ctx0" brushRef="#br0" timeOffset="39791.3396">17227 7147 4416 0,'0'0'2761'0,"0"0"-841"0,0 0-287 0,0 0-697 0,0 0-352 16,0 0-248-16,-80 127-136 16,66-105-120-1,14 0 40-15,0-6-72 0,0-7-40 16,0-2 56-16,0-4-48 0,0-3 160 0,7 0 88 15,8-10 56-15,-6-2 345 32,-1-1 279-32,-1 1 128 15,-7 5-296-15,0 4-272 0,0 0-208 16,9 3-296-16,-9 0-96 16,8 0-232-16,-1 6 120 0,1 7-144 15,8-1-376-15,9 4-592 16,6-9-545-1,1-4-759-15,-1-3-4202 16</inkml:trace>
  <inkml:trace contextRef="#ctx0" brushRef="#br0" timeOffset="40198.6993">17475 7159 9874 0,'0'0'3040'0,"0"0"177"15,0 0-1145-15,0 0-991 16,0 0-937-16,0 0-144 15,0 0-112-15,-56 42 104 0,47-4-48 16,1-3 48 0,8 3-120-16,0-10-88 31,0-3-329-31,24-2 25 0,1-14-200 0,6-2 176 16,1-7-40-16,0-7-352 0,-1-18 384 15,10-7 192-15,-17-12 360 0,0-11 8 16,-9-4 1000-16,2-11 208 31,-17-1-168-15,0 2 16-16,0 6-39 0,0 15-121 0,0 10-96 15,0 12-72-15,-9 14-328 16,9 5-160-16,-8 7-248 0,8 4-344 16,-7 21-40-16,-1 16 216 15,-1 13 160 1,2 9 0-16,-1 7-40 15,8 1-40-15,0-2-264 16,0-5-504-16,15-10-464 0,17-7-1033 16,-1-15-680-16,-14-16-2408 15</inkml:trace>
  <inkml:trace contextRef="#ctx0" brushRef="#br0" timeOffset="40359.277">17618 7175 11778 0,'0'0'3097'0,"0"0"-273"32,0 0-1783-32,0 0-945 15,0 0-96-15,143-47-529 0,-38 21-1143 16,-27 7-1441-16,2-3-6305 0</inkml:trace>
  <inkml:trace contextRef="#ctx0" brushRef="#br0" timeOffset="42770.2149">16199 6538 6025 0,'0'0'1504'0,"0"0"-280"31,0 0 409-31,0 0-657 16,-151-17-112-16,112 17 216 0,-10 0-424 15,9 0-223-15,-7 7-1 16,6 8-56-16,-5 1 80 16,5 6-80-16,-6 4-48 0,6 6-144 15,2-1 40-15,-2 8-104 0,10 2 136 16,-1 6-56-16,0 4-24 15,1 0-8-15,7 6 152 47,-1 4 32-47,-6 5-16 0,14-2-55 0,-5 2-65 16,5-5-40-16,9-4-8 0,-1 0-96 0,2-6 8 16,-1 3 40-16,8 0-56 15,-7-4-16-15,7 1 8 31,0 0 0-31,0 3-40 0,0-6 40 0,0 3 32 16,0-1 56-16,0-5-88 16,0 3 40-16,7-4 0 0,8-3-40 15,-6-2 16-15,-1 1-8 16,9-2 32 0,-2 1-48-1,1-4 32-15,-1 0-32 0,9-3 8 16,-7-1-48-16,5 1 64 0,12-4 0 15,-12 1 0-15,12 0 40 0,5-1-32 16,0 0 0-16,9 1 8 47,1-4-32-47,6 0-8 0,1 4-40 16,0-3 56-16,7-4 8 0,-7 0-64 0,7 1 0 0,2-7 0 15,-1 3 0-15,-1-4 56 16,0-2-16-16,2 0-48 31,6-7 8-31,-8-3 0 0,10 4 48 16,-1-7-48-16,-8 3 8 15,6-3 88 1,-5 0-104-16,-1 0 0 0,6 0 40 0,-4 0-24 16,-3 0-32-16,9 0-16 31,-1-10 32-31,-8 1 0 0,10-4 8 0,-17-2 0 15,7 2-8-15,-7-6 16 16,0 3 32 0,-1-7-48-1,1 5 8-15,0-5 56 0,-17 4-64 0,9-3 0 16,1 0 0 0,-10 2 8-16,2-2-8 0,-2 0 8 15,2 0 40-15,-10-1-32 0,8-2 88 16,-7-4-96-1,0 1 40 1,-1 3 80-16,-6-4 16 0,6-3-32 16,-7 4 72-1,1-4-120-15,-9 1 8 0,8-8 97 0,-1 1-73 16,-6 0 0-16,7-6-48 16,-9 3 24-16,1-1-64 0,1-2 40 15,5 2 24 1,-12-5-8-16,-3 2 56 0,10-2-64 0,-10-1-48 31,8 0 64-31,-5-6-64 16,-3 7-8-16,0-7 8 15,-7 6-8-15,8 1 8 0,-8-1 0 16,0 3 0-16,0 1 8 31,-8-3 0-31,-6-4 40 0,4 3-48 16,-5-3-8-16,-9 1 8 15,7 5 0-15,-5 1-8 16,-11 2-8-16,1 1 8 0,0 2 0 0,1 5 0 16,-8-1 0-16,5 3 0 15,-5 7 0-15,0-4 8 16,-2 4-8 0,2 3-48-1,7 3 40-15,-9-4 8 16,2 7-8-16,-2 0 8 0,2 1-8 0,0 3 0 0,-2-2-8 47,-7 1 8-47,9 1 8 0,-9-1-8 0,9 4 8 0,-10-1 0 15,10 4-8-15,-17-3-8 16,8 2 8-16,-8 1 8 16,0 0-8-16,0-1 0 0,1 3 0 15,-1 2 0-15,0-5 8 16,10 7 40-1,-10-3-40-15,-9 0 0 16,9 0-8-16,0 3 8 16,-7 0 0-16,-1 0-8 0,1 0-64 15,7 0 24-15,-9 6 32 32,-5 10-80-32,4 3-192 0,3 6-297 15,0 4-439-15,0 10-496 16,-10 20-1057-16,17-8-2040 15,8-6-2680-15</inkml:trace>
  <inkml:trace contextRef="#ctx0" brushRef="#br0" timeOffset="45913.1107">18718 7340 1744 0,'0'0'3993'0,"0"0"-2993"31,0 0 400-31,0 0-111 0,0 0-17 0,0 0-40 16,-25-22-72-16,25 22 1 15,0 0-129-15,0 0 32 16,0 0-136-16,0-3-176 16,0 3-72-16,0 0-127 31,0-3-161-31,0-1-136 0,17-2-104 0,15-7-152 16,7 1-64-16,9-7 56 0,15-6 8 15,17-1 0-15,8-6 0 16,-1 0 0-16,18 4 0 0,-11-4-8 31,11 1 0-31,-1-1 0 31,-9 0 8-31,0 3 0 0,9 1 0 0,-17-4-8 0,10 6 16 16,-2 1 40-16,-8 0-40 0,10-1 0 31,-2 1-8-31,16-1 0 16,25-5 0-16,32-4-8 0,7 3-88 15,-8 4 96-15,-24 2 0 16,-16 10 0-16,-16 1-8 16,-21 2 8-16,-20 3 0 0,3-2 0 15,7-5 8-15,-2 2 80 32,19-1-72-32,-17 0-16 0,-9-3-48 15,1 7 48-15,-9-4-8 16,-7 3 8-16,0 0 0 15,0 0 0-15,0 3 0 16,-8-2 0-16,-2 2 0 0,-5 2-8 16,-2 1 0-1,-7-3 8-15,9 0 0 0,-2 1 0 16,-7 0 0-16,9-1 0 16,5 4 0-16,-5-4 0 15,-2 4 0-15,2-3-8 0,-2 2 8 16,-7 1 8-1,-1 0-8-15,1 2 0 16,1-3 8-16,-1 1-8 16,0 0 8-16,-1 3-8 0,8-4-8 15,-7 4 8 17,9-3-8-17,7 0-152-15,-9-1 64 0,1 1-40 0,0 0-24 0,0-4 8 16,-9 7 48-16,3-7 88 0,-3 5 8 15,1-2-40-15,0 0 40 16,-1 4 0-16,8-3-80 0,2 2-64 31,-2 2-57-15,2-2-47-16,-9 1 32 0,-1 0 112 16,-6 0 48-16,-1-1 64 0,-9 1 0 15,1 0 0-15,-1 0 0 0,2 0 0 16,7 3-8-16,-9-3-48 15,9 3 48-15,-7 0-72 32,7 0-64-32,-1 0 16 15,1 0-64-15,7 0 56 16,-6-4 40-16,15 4 0 0,-8-3-56 16,0 3-72-16,7-3-56 0,-6 0-72 15,-1 0 80-15,-8-1 64 16,-2 1 192-16,-12-3 8 15,-3 3-8-15,-7-3-752 0,0 0-1089 16,0-1-3640-16</inkml:trace>
  <inkml:trace contextRef="#ctx0" brushRef="#br0" timeOffset="46639.6498">24295 5854 7153 0,'0'0'3297'0,"0"0"-545"0,0 0-759 15,0 0-905-15,-7 0-456 0,7 0-464 16,0 0-120-16,0 0-40 0,0 0 144 16,0 0 192-16,0 0 32 15,0 0 192-15,0 0-119 16,0 0-9-16,0 0-224 16,0 0-48-16,0 0 40 15,0 0 80 1,0 0 104-16,0 0-48 0,0-4-32 0,0 4-96 15,0-2-72-15,0 2-64 16,-8 0-80-16,-9 0 0 16,1 0-56-1,1 0-8-15,-9 0 56 16,-1 0-56 0,11-3 24-16,-3 3 40 0,9-3 8 0,-16 3 40 15,17 0-40-15,-3-3 0 16,3 3-8-16,7 0 56 0,-7 0-56 31,7 0-8-31,0 0-40 16,0 0-48-16,0 0-88 15,0 0-32-15,7 9 72 0,10 4 144 16,7 6 0-16,8 3 8 16,7 3 64-16,0 1-24 15,9 2-32-15,0 1-8 16,8 0 56-16,-17-7-64 15,2 0-8-15,-17-3 8 16,-1-3 0-16,-14-3-88 16,-1-6 40-16,-8 1-88 0,0 2-88 15,-8 2 32-15,-16 5 56 16,-17 2 136 0,-6 3-8-16,-8 4-192 15,-1-1-1144-15,-17 13-1129 16,27-7-1576-16,12-5-3689 0</inkml:trace>
  <inkml:trace contextRef="#ctx0" brushRef="#br0" timeOffset="48069.102">18279 8067 4048 0,'0'0'5666'0,"0"0"-5050"16,0 0 248-1,0 0-224-15,111 13-216 16,-55-10 272-16,9 4-112 16,13 2-192-16,2-2-95 15,8 6-49-15,16-5 144 0,15 8-144 16,17 0-80-16,-8 3 24 0,-16-2-48 31,-17-2-48-31,-23 1-16 16,6 3-24-16,19 3-56 15,-10 1 8-15,8 2 64 0,2 0 16 16,15 4 24-16,-10-1-104 16,10 1 0-16,-1-1 48 0,1 5-40 31,0-5 32-31,-1-3-40 16,-7 4-8-16,-1-1 16 15,-7-3-8-15,-8 2 0 0,7-5-8 16,-6 3 8-16,6-6 8 15,-8 6 24-15,1-2-40 16,-1-1 0-16,1 0 0 16,-8-3 0-16,0-3 0 15,-8 0 0 1,-1 0 0 0,1 0 48-16,-8 0-48 0,8-1-8 0,-1 2 8 15,2-2 0-15,-3 4 0 0,10 1 8 16,0-2-8-1,0 1 0-15,-2 1-8 0,-5-1 8 16,-10-7-8 0,-14 4 8-16,-10-6-24 0,-6-4-8 15,-11 0 24-15,3 1 0 0,-1-1 8 16,7 1 0 0,1 2-8-16,9-3 8 15,15 4 56-15,-10-1-56 16,10 4 16-16,-8-4-16 0,1 4 8 15,-1-3 0-15,8 2-8 16,-9 1 8-16,18 0-8 31,-2 0-8-31,0-1-8 0,0 4 0 16,3-2 8-16,-3-3-64 16,-24-1-64-16,9-3 120 0,-16-1 8 15,-8-3 0-15,-7 3 0 16,-2-2 8-16,1-1-8 0,-8 3-48 15,7 3 40-15,1-2 16 32,-8 3-1080-17,9-4-865-15,-17-3-935 0,7 0-4754 0</inkml:trace>
  <inkml:trace contextRef="#ctx0" brushRef="#br0" timeOffset="48452.7051">24025 8994 4256 0,'0'0'8362'0,"0"0"-5977"0,0 0 199 16,0 0-1175-1,0 0-849-15,0 0-560 0,-9-28-192 32,9 28-104-32,0 16 176 0,17-1 120 15,-2 10 0-15,1 4 8 16,9 3-8-16,-1 3 64 0,-9 4-56 16,9-4 0-16,-17-1 0 15,-7-2-8-15,0-7-64 16,0 2-136-16,-22-12 200 0,-19 4-73 15,-30 0-151 1,-1 0-1344-16,9-3-2441 16</inkml:trace>
  <inkml:trace contextRef="#ctx0" brushRef="#br0" timeOffset="50311.0231">18096 8343 8241 0,'0'0'1225'0,"0"0"-913"16,0 0-232-16,0 0 24 0,0 0 296 16,32 39 456-16,-8-29-208 15,0 2-8-15,8 1 408 0,-1-4-511 31,9 7-89-31,0 3 56 16,7 3 32-16,9 3-144 16,9 5-32-16,-2-2-104 0,8 7-56 15,1 3-72-15,8 3-8 32,-9 4-48-32,2-1-64 0,-10 1 56 15,2-1-64-15,-2-3 0 0,1-2 8 16,-1 5-8-16,9 0 8 15,-8 1 0-15,16-4 0 0,-8 7 0 16,6-4-8-16,2 7 0 16,-7-3 56-16,7-1-56 15,-9 4 8 1,1-1 0-16,6-2 56 16,2 3-64-16,0 0 0 15,8-1 48-15,8 5-48 0,-1 2-8 16,9 0 0-16,16 10 0 15,23 15 0-15,17 7 0 16,-2 10 8-16,-6-4-8 16,-16-12 8-1,-17-11 0-15,0-8 0 16,0-4 0-16,2-3 0 0,-18-9 8 16,-23-8-8-16,-8-8 0 0,-16 1 16 0,7 5-16 31,8 0-8-31,9 6 0 15,-15-5 0-15,-2-2-40 16,-7-5 40-16,-7-3 8 0,-3 3-56 16,2-7 56-16,-8 3 0 15,8 1 40 1,-9 0-40-16,2-1 8 16,7 1-8-16,-9-1 0 15,10 1-72-15,-10-4 64 16,-8 1 0-16,10-4 8 0,-9 4 16 0,7-4-16 15,-7-2 0 1,-1 1 0 0,3-2 0-16,-3 4-8 0,1-4 0 15,7-1 8-15,-7-2 0 16,1 7 0-16,6-8 0 16,-7 2 0-16,9 1 0 0,-19-2 0 15,12-3 32 1,-12 3-32-16,2-3 0 15,-7-1-8-15,7 1 8 0,-16-7-8 16,6 4 8-16,-4-1 56 16,-3-6-56-16,1 4 8 15,1-1 32-15,-2 0-40 0,8 4 120 32,2 0 24-32,0 2-136 15,-2-2 40-15,9 6-40 0,-7-4 0 16,5 4 40-16,-5-3-40 15,7 3-8-15,0 0 0 0,-9-3 0 16,9 2 8 0,0 4 48-1,8-6-48-15,-8 3 64 0,0-3-32 16,-9-1-32-16,2-5-8 16,-10-1 8-16,1-2-8 15,1 1 0-15,-9-5 16 0,0 0 96 16,0 4-112-16,0-4 8 15,0 0-8 1,0 0 0-16,0 0-16 0,0 0-712 16,0 0-1400-16,0-7-1785 15</inkml:trace>
  <inkml:trace contextRef="#ctx0" brushRef="#br0" timeOffset="51026.6528">24081 11541 8481 0,'0'0'1401'15,"0"0"607"-15,0 0-800 32,0 0-239-32,0 0-33 0,0 0-48 15,-9-19 16-15,9 19-16 16,0 0 16-16,0 0-191 16,0 0-81-16,0 0-112 0,0-3-40 15,0 3-96-15,0 0-56 16,0 0-72-16,0 0-104 0,0 0-48 15,0 0-104 1,0 0-56-16,0 0-88 16,0 0-64-16,0 6-48 15,0 6 144-15,0 8 112 0,0 5 0 16,0 4 8-16,0 3-8 0,0-1 8 31,0 4 0-31,17 0-8 16,-10-3 16-16,10-4-8 0,-10-2 8 15,1-7-8 17,1-3 0-32,-2-3-8 0,1-4 8 0,-8-3 0 15,7 4-8-15,-7-7 8 16,0 0 0-16,10 0 0 16,-10 0 0-16,0-3 0 0,0 4 0 15,0-1 0-15,0-3-8 0,0 0 16 16,0 0 32-16,0 0-40 31,0 0-8-31,0 0 0 16,0 3 0-16,0 0 8 0,0 1-8 15,0 1 8-15,0 2-8 16,-10 3 80-16,-5 0 16 0,-9 2 0 16,0-3-32-16,-8 7-64 15,-7-3 88 1,-9-1-88-16,-39-2-552 15,7 0-1448-15,0-10-4658 0</inkml:trace>
  <inkml:trace contextRef="#ctx0" brushRef="#br0" timeOffset="60633.3029">14240 955 7881 0,'0'0'2417'16,"0"0"-25"-1,0-54-615 1,-10 36 487-16,10 1-352 0,0 5-391 0,0 2-489 16,0 7-256-16,0 0-296 15,0 3-376-15,0 0-104 16,0 0-360-16,0 19-24 0,0 9 144 15,0 14 160-15,-7 12 80 16,7 6 0 0,0 7 80-16,-8-7-80 15,8 3-168 1,0-5-376-16,0-8-328 0,0 1-721 0,0-13-343 16,0-6-376-16,-7-9-465 31,-2-17-1288-31</inkml:trace>
  <inkml:trace contextRef="#ctx0" brushRef="#br0" timeOffset="61294.9262">14063 1276 7345 0,'0'0'2457'15,"0"0"-137"-15,0 0-383 16,0 0-849-16,0 0-552 0,0 0-536 31,0-38-88-31,33 38 16 0,14 0 72 16,9 0 0-16,9 0 0 15,5-10-88-15,3-3-432 16,-10-6-8-16,-7-3-345 0,-17-6 65 16,-15-4 512-1,-16-2 296-15,-8-5 568 16,0 7 521-16,-8 4 119 16,1 6 240-16,-10 3-192 15,10 9-439-15,7 7-313 0,-8 3-504 0,8 0-224 31,0 28-193-31,-9 7 257 16,9 10 144-16,0 3-16 16,0 2 24-16,17-2 16 0,7-7 32 15,0-3-32-15,0-6 8 16,-1-10-16-16,10-9 0 0,-11-10 0 31,3-3 48-31,-1 0 80 16,0-18 9-16,0-9-25 0,0 5-24 15,-16 0-8-15,8 9 32 16,-16 0 24-16,8 11-24 0,-8-2-112 16,7 4-144-16,1 0-408 15,16 4-449 1,0 5 553 0,0 7-128-16,15-7 8 0,-7 4 120 15,2-10-96-15,5-3 128 16,-8 0 24-16,1 0 136 0,-8-16 248 0,-7-3 8 15,-10-2 136 17,1 1 272-32,-8 1 440 0,0 6 144 15,0 10-104-15,0-3-168 0,0 6-360 16,0 0-360-16,0 0-560 16,0 3-656-16,0 13 816 0,0 6 208 0,0 4-280 31,0-1-104-31,0-6-336 31,0-6-577-31,0 0-631 0,-8-13-2385 0</inkml:trace>
  <inkml:trace contextRef="#ctx0" brushRef="#br0" timeOffset="61420.5851">15140 1000 9658 0,'0'0'1800'15,"0"0"-1800"-15,0 0-416 0,0 0-2313 16,0 0 281-16</inkml:trace>
  <inkml:trace contextRef="#ctx0" brushRef="#br0" timeOffset="62168.9013">15242 1149 1824 0,'0'3'6097'0,"0"-3"-4729"16,0 7-559-1,10-1-553 1,-10 7 176-16,7-1-40 16,1 7-112-16,8 0-96 0,-1 0-80 15,-6-3-24-15,6-3 16 16,2-4-88-16,-9-2 128 0,8-7 40 0,-8 0 816 31,7 0 81-15,1-7-321-16,-8-2-400 0,1-4-24 15,-1 4 8-15,-8 6 64 16,7-1-216-16,0 4-184 0,-7 0-168 31,17 0-136-31,-9 0-144 0,8 10-40 16,-1-4 64-16,2 7 104 16,0-6-88-16,-2-5 79 0,9-2 145 15,-7 0 176 1,-3 0-56-1,11-12-64-15,-18-10 120 0,10-7 0 16,-10-6 8-16,1 0 296 16,1-5 169-16,-9-2-161 15,0-4 168-15,0 9 216 0,0 9 288 16,0 6-104-16,0 5 152 16,0 11-207-16,0 6-457 0,0 0-360 15,0 3-448-15,0 22-137 16,0 11 457-16,0 8 120 15,0 4 8 1,0 6 0-16,0-4 0 0,0-2 0 16,7-3 0-1,-7-10-104-15,8-10-112 0,1-13 208 0,-9-2-112 16,8-10 120-16,-1 0 176 16,10-10 889-1,-2-15-585 1,9-9-304-16,0-8-128 0,0-2-40 15,0 2-8 1,-9 2 8-16,-7 8 112 16,-8 6 344-16,0 7 200 0,0 6-152 15,0 6-248 1,0 7-224-16,0 0-40 0,-8 4-648 16,1 18-8-16,-10 7 456 0,10 3 112 15,7 6-48-15,0 0-352 16,16-7-681-16,55 1-423 15,2-13-552 1,-3-9-2137-16</inkml:trace>
  <inkml:trace contextRef="#ctx0" brushRef="#br0" timeOffset="64222.1174">16725 828 10722 0,'0'0'3184'0,"0"0"-143"31,0 0-512-31,0 0-969 16,0 0-584-16,0 0-560 0,0 0-400 16,0-73-16-16,0 83-336 15,-7 21 16-15,-1 14 256 0,-9 15 64 16,1 10 16-1,1 13-8-15,7 0 8 16,8-1-8 31,0-3 0-47,0-3-8 0,23-9-8 0,1-10-664 0,8-16-728 0,16-21-873 0,-9-11-911 0,-6-9-2354 16</inkml:trace>
  <inkml:trace contextRef="#ctx0" brushRef="#br0" timeOffset="64642.6628">16526 1257 9281 0,'0'0'2321'16,"0"0"360"-1,0 0-641-15,0 0-920 16,0 0-736-16,0 0-384 16,0 0-288-16,104-86 160 0,-48 70 48 15,0 7 72-15,0-7 8 16,-10 3 0-16,-22 4 8 0,8 3 232 15,-23 2 448-15,-1 1 41 32,-8 0-337-32,0 3-376 31,0 0-16-31,0 6-312 0,0 13 160 16,0 10 144-16,-8 6-40 15,8-1 48-15,0 5 24 0,0-8-24 16,15-2-8-16,9-6-72 15,15-11-113-15,2-9-55 0,-2-3-176 16,2-15-128-16,-9-17 304 0,-8-6 168 16,-24-1 80-16,0-2 256 15,-17 6 168-15,-31 7-200 0,-15 12-224 16,-8 16-168 15,-50 12-1280-31,19 20-1553 0,5 3-3656 0</inkml:trace>
  <inkml:trace contextRef="#ctx0" brushRef="#br0" timeOffset="65632.4696">14829 3245 7057 0,'0'0'1712'0,"0"0"-311"15,0 0-401 1,0 0-256-16,0 0 224 31,-9 6 257-31,9-6 215 0,0 0-56 0,0 0-160 16,0 0-95-16,0 0-193 16,0-10-112-16,9-12-240 0,6-9-432 31,2-11-104-31,-2-5-32 0,9-4 32 15,-7 1-48-15,-2-2 8 16,1 5-8-16,-1 5 0 16,-5 7 0-16,4 7 56 15,-14 3-8-15,10 8 8 16,-10 4-40-16,0 11 40 0,0-2-56 0,0 4 0 31,7 0-168-31,-7 0-80 16,8 0-112-16,8 10 184 0,-1 6 88 15,2 6 88-15,7 7-8 0,0 6 8 16,8 0-8 0,-8 6 8-16,15 0-96 0,-7-3-240 31,9 0-88-31,-10-6-152 0,-6-7-112 16,-10-3-289-16,1-6-31 15,-8-6-400-15,-1-1-8 0,-7-9-609 16,0 0-359-16,0 0-761 0</inkml:trace>
  <inkml:trace contextRef="#ctx0" brushRef="#br0" timeOffset="66056.2426">15092 2943 6633 0,'0'0'1912'0,"0"0"-47"0,0 0-449 16,0 0-48-16,0 0 153 0,0 0 87 15,0-73-352-15,0 70-31 16,0-4-337-16,0 1 16 16,-8 6-288 15,8-3-176-31,0 3-136 0,0 0-128 0,0 0-112 0,0 0-56 15,0 0-8-15,0 0-104 16,0 0-56-16,0 3-16 31,0 19-120-31,0 12 208 0,0 18 88 16,0 31 48-16,0 34 56 16,0 29-48-16,0 10-40 0,8-10-16 15,8-19 56-15,-8-35-88 16,7-16 32-16,-6-22-8 15,-2-13-440 1,10 4-1128-16,6-6-1449 16,-7-21-3120-16</inkml:trace>
  <inkml:trace contextRef="#ctx0" brushRef="#br0" timeOffset="99006.5393">15140 10340 7721 0,'0'-3'2593'16,"0"-3"-953"-16,0 0-160 15,-9-1-559-15,1 1-361 0,1-3 16 16,-1-1-72-1,-8 4-72-15,-9-3-88 16,1-1 56-16,-7-3-104 16,-8 7-112-16,-2-4-32 0,-6 4-88 15,6 2-16-15,-5 1 0 16,-10 3-40-16,0 0 48 16,0 0-8-16,0 3-40 15,-9 10 120-15,10 3-48 16,-1 4-16-16,0 5-16 15,9 0-48-15,-1 7 8 0,0-4-8 16,9 1 8-16,-10 0 0 16,18-1-8-1,-8 4 8-15,5-3-8 16,12 2 16-16,-10 1-16 16,15-1 8-16,-7 1-16 15,9-3 16-15,-1 6 0 0,8-7 0 31,-1 4 8-15,1-6 32-16,1 2-48 0,7-2 16 0,0 2 48 16,0-3 32-16,0 1-87 15,0-1 87-15,0 2-24 0,7-6 32 16,1 4-8-16,1 1-8 16,-1-4 0-16,8 3-24 0,-8 1 16 31,7-1-16-31,1-2-56 15,-8 2 8-15,16 0 40 0,-7-3 16 16,-2 0 0-16,9 4 56 0,0-4-16 16,0 4-32-16,0-4-32 15,8-3 24-15,0 3-72 16,7-3 160 0,-8 1-104-16,18-1 48 15,-1-4-40-15,-9 4-64 16,9-6 72-16,1 3-8 0,-3-3-56 0,3 0 40 15,-10-1-40-15,9-2 56 16,8-5-56-16,-8 5 48 16,8-3-56-1,0-1 8 1,7-3 32-16,10 3 40 0,5-2-80 16,-6-1 8-16,1 3 48 15,-2-6-48-15,1 0-8 0,-8 0 8 16,6 0-8-16,-14 0 8 0,9 0 0 31,-9 0 8-31,0-9-8 16,0-4 8-16,-1 0 32 15,-8-2-40-15,9-5 8 0,0-2-8 16,-8 0 40-16,0 0-32 31,-9-1-8-31,2 2 56 0,-9-5-56 16,0 4 64-16,-1-7 16 15,-7 4 16-15,1-4-8 16,-3 4 0-16,2-4-40 16,-7 1 32-16,-2 2 32 0,-6-2-24 15,-2 0 40 1,1-1 0-16,-8 0-56 0,0 3 64 16,0-2-24-16,0 0-32 15,0 0-80-15,-8 1 40 16,1-5-48-1,-10 3 8-15,2-3-8 16,-1 5 8-16,-1 2-8 0,-5-5 0 16,-3 9 0-16,1-5 0 0,0 1 8 15,0-1 0-15,-8 1 0 16,1 3 8-16,-9-3-8 0,7-1 8 16,-6 4-8-16,0-1 56 15,-2-2-8-15,9 3-56 16,-7-1 48-1,-2-2-40-15,2 3 56 16,-2-1-16-16,2-2-40 0,-9 3 0 16,1-4-8-16,-18 8 0 15,-5 1-48-15,-35 12-8 32,-38 5-72-32,-41 8-856 0,-6 19-1032 15,47-2-2641 1,46-16-1208-16</inkml:trace>
  <inkml:trace contextRef="#ctx0" brushRef="#br0" timeOffset="100054.3104">14327 10708 9177 0,'0'0'1913'0,"0"0"-689"16,0 0 416-16,0 0-879 31,0 0-385-15,0 0-376-16,0 0-8 0,-32-12-80 15,23 34 80-15,2 4 8 16,-1 3 96-16,8 9-40 0,-7 3 184 16,7 3-32-16,0 4-8 15,0 0-72-15,15-1-24 0,1-3 8 16,9-5-24-16,-3-1 16 0,11-13 120 15,6-3-96-15,-7-9 48 16,0-10-16-16,9-3 16 16,-10 0-40-16,8-19 32 0,-14-9-16 31,6-11-32-31,-14-5-40 16,-10-7 16-16,1 1 8 0,-8 5 216 15,0 1 297-15,0 6-209 16,0 12-128-16,-8 4-184 15,8 6-96-15,0 7-88 0,0 6-800 32,0 3-1073-32,0 0-2552 0,0 5-304 0</inkml:trace>
  <inkml:trace contextRef="#ctx0" brushRef="#br0" timeOffset="100433.3876">15187 10753 9634 0,'0'0'2280'0,"0"0"33"0,0 0 7 15,0 0-1088-15,0 0-520 16,-15-18-512-16,15 18-200 0,0 0-232 31,0 2-80-31,0 14 192 16,0 7 112-16,0 8-72 0,0 4 80 16,0 3 48-16,-8 7 8 15,8-1-8-15,0 1-48 0,0-7 8 31,0 0 40-31,0-6-48 16,0-7-504-16,0-3-1072 16,0-22-793-16,0 0-1479 0,0 0-4330 0</inkml:trace>
  <inkml:trace contextRef="#ctx0" brushRef="#br0" timeOffset="100653.0934">14907 10649 9418 0,'0'0'1928'0,"0"0"-720"15,0 0-168 1,0 0-800 0,0 0-192-16,0 0-32 0,129-38-16 15,-90 34 0-15,2 4-256 0,-2 0-600 16,-7 0-856-16,-16 10-1177 15,1 2-4592-15</inkml:trace>
  <inkml:trace contextRef="#ctx0" brushRef="#br0" timeOffset="100920.4288">14829 11150 8769 0,'0'0'1953'16,"0"0"-649"-16,0 0-256 16,0 0-688-16,0 0-128 15,0 0 16-15,-48 96 1 0,55-81 119 16,10-2 88-16,15 0 368 16,7-4 40-16,9-2-328 0,15-4-264 31,3-3-96-31,12 0-40 0,-6 0-136 15,1-7-888-15,-2-18-976 16,-16 3-817-16,-6-4-2808 0</inkml:trace>
  <inkml:trace contextRef="#ctx0" brushRef="#br0" timeOffset="102424.6039">15043 10636 6025 0,'0'0'1848'16,"0"0"-504"-16,0 0 97 0,0 0-465 31,0 0-96-31,0 0-64 16,0 0-288-16,0 0-319 0,0-7-113 15,0 7-96-15,0 0-56 16,10 0-65-16,-10 0-31 0,14 0 152 15,3 0 40-15,7 0 153 32,8 0-25-32,15 0-32 15,1 0-88-15,0 0 16 0,8 0-48 16,-9 0-8-16,-6 0 8 16,-10-3-8-16,-7-3-8 0,-9 3 96 15,-5 3 0-15,-10-4 32 16,7 2 48-1,-7 2-128-15,0 0-48 16,7 0-344-16,3 0-1161 0,-3 0-1519 16</inkml:trace>
  <inkml:trace contextRef="#ctx0" brushRef="#br0" timeOffset="106634.3721">15092 12249 10730 0,'0'0'2560'0,"0"0"-2000"16,0 0-504-16,0 66 161 0,0-15 423 15,0 19 72-15,0 9-64 16,-8 7-144-16,8 10-96 15,-9-1-168 1,1 3-168-16,8-9 56 0,-7-3-128 16,0-17 64-16,7-8-16 15,0-13-40-15,-10-13 0 0,10-13-8 0,0-16-376 16,0-6-216 0,-7-19 176-1,-1-18-2201-15,-1-2-3816 16</inkml:trace>
  <inkml:trace contextRef="#ctx0" brushRef="#br0" timeOffset="107075.6541">14876 12497 11242 0,'0'0'2200'0,"0"0"-335"32,0 0-1425-32,0 0-440 0,0 0-240 15,0 0 160-15,0 0 80 16,0 0 128-16,-23 133 24 0,14-101 96 16,9-7-56-16,0-3-120 15,-7-3-56-15,7-13 40 16,0-2 88-1,0-4 456-15,0-6 1032 0,7-23-199 16,10-12-977 0,7-13-312-16,-2-16-96 0,12-6-48 0,5 0 0 15,-7-1-240 1,-8 7 64-16,0 13 176 16,0 13 0-1,-9 12 64-15,-6 10 48 0,-1 5-112 0,-1 9 0 16,-7 8-160-1,8 0-1008-15,1 15-705 0,6 17 281 16,-15 35-369 0,0-7-471-1,0-3-3033-15</inkml:trace>
  <inkml:trace contextRef="#ctx0" brushRef="#br0" timeOffset="107569.7707">14733 13204 9690 0,'0'0'2408'0,"0"0"-1384"16,0 0-520-16,0 0-296 16,0 0 425-16,24 96 223 0,-7-49 200 15,-10 7-168 1,10 3-248 0,-2 7-224-16,1-1-96 15,-1-2-47-15,2 6-73 0,-2-7-80 0,-6-6 8 16,6-6-72-16,2-10-48 15,-10-13 56-15,1-12-16 0,8-13 80 32,-1 0 232-17,9-32 424-15,1-19-344 0,16-12-208 16,-2-13-80-16,0-1-80 0,-6 1-64 16,-1 6 64-16,-1 0 8 0,1 10-16 15,-15 3-56-15,5 9 0 31,2 10-8-31,-7 6-104 0,7 10-480 16,-9 9-832-16,17 13-1569 16,-8 0-2184-16,-7 10-5825 15</inkml:trace>
  <inkml:trace contextRef="#ctx0" brushRef="#br0" timeOffset="108251.6488">14653 14566 12914 0,'0'0'2513'0,"0"0"223"0,0 0-1191 15,0 0-809-15,0 0-736 0,0 0-152 16,0 0-104 0,-15 39 152-1,15 11 104-15,0 11 0 0,0 2 8 16,0 4-8 0,15-6 0-16,1-7 48 0,16-13-48 0,-8-16-264 15,8-13-8 1,9-12 144-16,-19-25 128 15,11-26 88-15,-10-15 8 16,-6-11 376 0,-3-2 264-16,-14-3-248 15,0 12 64 1,0 10-112-16,-7 15-216 0,0 16-200 16,7 14-24-16,0 8-800 0,14 7-1840 15,11 0-3594-15,6 10-967 0</inkml:trace>
  <inkml:trace contextRef="#ctx0" brushRef="#br0" timeOffset="108543.5087">15196 14462 12202 0,'0'0'3225'0,"0"0"-297"0,0 0-1327 32,0 0-1057-32,0 0-480 15,0 0-16-15,0 0-48 0,0 0-48 16,-112 127 0-16,112-89 32 15,0 0-32-15,0 1 48 16,24-5 0 0,8-2 48-16,15-1-48 15,-7-1-128-15,9-6-232 0,-3 2-232 16,-5-7-113-16,-18-3 257 16,-7 0 208-16,-16-7-32 0,0 7 136 15,-16 0 136 1,-7 0 80-16,-8 0-80 15,-3-13-1152-15,19-3-1417 16,8 0-3456-16</inkml:trace>
  <inkml:trace contextRef="#ctx0" brushRef="#br0" timeOffset="109147.8383">15441 14560 8873 0,'0'0'4977'16,"0"0"-2520"-16,0 0 176 0,0 0-1841 15,0 0-792-15,10-16-240 0,5 32 192 16,1 0-24-16,9 0-48 31,-1-7-280-31,-9-5-89 16,1-4 281-16,-1-10 208 0,2-15 160 16,-17-13-144-16,0 3-8 15,0-7 152-15,-7 7 337 16,-10 4 167-16,-15 8-32 0,8 10 88 0,-8 8-264 15,8 5-328 1,-7 16-128 0,-1 18-128-16,8 14 72 0,16 13-56 15,-1 2 104-15,9 3 0 16,17-5 8-16,22-7-168 16,2-16-320-16,15-13-288 0,-1-19-88 15,1-6-153 1,0-15 153-1,-17-24 448-15,2 2 416 0,-19-5 440 0,-5 7 872 16,-10 10 265-16,-7 9-433 16,0 6-432-16,0 10-456 15,10 0-256 1,-3 4-352-16,1 11 256 16,8 8 88-16,-1 2-120 15,9-3-184-15,1-5-88 0,-10-11 40 16,9-3 120-16,0-3 192 0,-7 0 48 15,7-12 0-15,-17-5 80 32,8 1 336-32,-15 7 168 15,0 2 24 1,0 4-168-16,0 3-440 0,9 0-128 0,-9 19-192 16,15 10 256-16,2 7-216 0,-2 7-512 15,9 21-760-15,0-13-1593 31,1-4-1992-31</inkml:trace>
  <inkml:trace contextRef="#ctx0" brushRef="#br0" timeOffset="109517.6408">15187 15275 5697 0,'0'0'1088'16,"0"0"-816"-16,0 0 56 0,-144 38-216 31,98-29 8-31,5 3 192 16,2-2 336-16,-10 0 545 0,1-3 175 16,9-5-32-16,7 1 24 15,8 1-143-15,7-4-89 0,17 0 224 16,0 0-119-16,0 0-441 31,25 0-448-31,16-9-128 16,29-8-24-16,27-5 16 0,46-3 48 15,40-7-112-15,8 4-80 16,-16-1-8-16,-39 7-56 0,-64 12-640 16,-25 4-248-16,-30 2-929 31,-10 4-567-31,-14 0-1457 0,-25 10 1480 15,-16 6-5104-15</inkml:trace>
  <inkml:trace contextRef="#ctx0" brushRef="#br0" timeOffset="109745.4097">14494 15576 12378 0,'0'0'2217'0,"0"0"-1801"0,0 0-288 16,0 0-120-16,175-6 176 15,9-20 16-15,30-5-32 0,10-7 40 32,-18 0 120-32,-29 6-96 15,-19-3-64-15,-30 6-168 16,-40 7 48-16,-32 7 8 0,-17 1-56 16,-6 2-296-16,-10-7-664 0,1 3-825 15,-24 6-2223-15</inkml:trace>
  <inkml:trace contextRef="#ctx0" brushRef="#br0" timeOffset="111252.7247">15108 12099 3632 0,'0'0'5457'0,"0"0"-4080"15,0 0-73 1,0 0-264-16,0 0-176 16,0 0-79-16,0 0-25 0,0 0-128 15,-9-15-32-15,9 15-72 0,0 0-160 16,0 0-248 0,0 0-120-16,0 0-88 15,0 0-88-15,0 3-24 16,9 13 160-16,6 6 40 15,9 3 48-15,-7 7 56 0,15 0-8 16,-8 6-16-16,8 0-32 16,-1 0-32-16,1 0-8 0,-8-3 64 15,-9 0-24-15,2-6-48 47,-10-1-240-47,1-6-960 16,1-5-1033-16,-9-14-2584 0</inkml:trace>
  <inkml:trace contextRef="#ctx0" brushRef="#br0" timeOffset="113968.366">15793 12960 6665 0,'0'0'1592'0,"0"0"481"16,0 108-993-16,7-57-512 16,3 3-8-1,5-4-336-15,-8-8 16 16,10-7-112-16,-2-13 0 16,1-12 40-16,1-10 1129 0,-2-20 727 15,2-14-880-15,-2-14-528 16,9-9-175-16,-7 3-201 0,-2-3 184 31,-6 9 24-31,6 7-56 16,-15 9-224-16,7 13-168 15,2 9-272-15,6 10-1024 0,2 4-3681 16,-9 8-137-16</inkml:trace>
  <inkml:trace contextRef="#ctx0" brushRef="#br0" timeOffset="114152.8046">16264 12969 10938 0,'0'0'2848'0,"0"0"-831"0,0 0-1777 0,0 0-240 0,0 0-56 31,0 0 56-31,15 71 8 0,-15-46-8 0,7 0 0 16,-7-3-264-16,0-9-1000 15,0-4-1033-15,0-9-3176 0</inkml:trace>
  <inkml:trace contextRef="#ctx0" brushRef="#br0" timeOffset="114351.6851">16279 12668 4785 0,'0'0'2056'0,"0"0"-2056"0</inkml:trace>
  <inkml:trace contextRef="#ctx0" brushRef="#br0" timeOffset="114657.591">16599 12830 12066 0,'0'0'4257'0,"0"0"-1384"16,0 0-1233-16,0 0-920 0,0 0-632 16,0 0-88-16,0 0-8 15,-97 50-56 1,73-14-40-16,-1 5 104 16,18-3 0-16,7-3-8 0,0-7-40 15,0-6-48-15,17-9-200 0,7-9 144 16,-2-4 152-16,12-26 112 15,-12-9-16 1,2-6-16 0,0-3 8-16,-7 5 16 0,-2 7 184 15,-15 10 96-15,9 10-16 16,-9 9-168-16,0 3-200 0,8 0-392 16,-1 15 8-1,10 11 232-15,-2 6-64 16,2 6-536-16,-2 0-456 15,25 6-1089-15,0-9-1664 16,-9-9-6017-16</inkml:trace>
  <inkml:trace contextRef="#ctx0" brushRef="#br0" timeOffset="116106.8372">16453 13506 12098 0,'0'0'2585'0,"0"0"-97"0,0 0-391 16,0 0-1041-16,0 0-272 16,0 0-384-16,0 0-400 0,0-73-360 31,-7 95 120-31,-8 10 144 16,-2 10 96-16,10-1 0 15,7 3-8-15,0-3-40 0,7-6-88 16,25-3-280-16,0-9-320 0,23-8-281 15,1-15-567-15,9 0-512 16,-1-9-529 0,-9-23 233-16,-15-3 1359 15,-9 1 1033-15,-14-2 1297 16,-17 7 815-16,0 8 209 0,0 4-409 0,-8 8-528 16,-8 3-576-1,-1 6-519-15,-5 2-289 16,5 17 8-16,0 7-8 15,10 3 0-15,-1 3 56 16,8-4-56 0,8 1-72-16,8-7-241 15,16-9-135-15,0-7-240 0,-1-6-88 0,1-3-240 32,-8-16 448-32,-7-10 384 0,-2 0 184 15,-6-6 392-15,-9 10 240 16,0 0 496-16,8 5 192 0,-8 8-319 15,0 3-217-15,7 9-392 16,-7 0-392-16,7 0-392 31,3 15 216-31,-3 8 80 0,10 5 48 16,-10 1 48-16,8-1 48 16,2-6-48-16,-10 1-48 0,10-10 40 15,-9-7-72-15,8-6 80 0,-1 0 64 16,2-10 32-1,15-12-56 1,-8-3-40-16,7-1-144 16,-6 1 128-16,-11 6 16 15,3 9 0-15,-9 1 152 0,-8 6 8 0,0 3-160 16,7 0-296-16,2 9 40 16,-1 10 168-1,9 1 88-15,-10-2 8 16,17 4-8-16,-9-5 0 15,2-8-136 1,7-9-88-16,-9 0 120 0,9 0 104 0,-7-16 8 16,7-9-8-16,-9 0 0 0,2-1 8 31,-2 7 40-31,1 3 152 16,-16 6 88-16,8 8-104 0,-8 2-184 15,7 0-304-15,10 12 136 16,-10 7-32-16,10 3-289 0,-2-2-135 15,9-5-408 1,0-5-208 0,1-7-80-16,6-3 279 15,-7 0 513-15,-9-16 400 0,2-6 128 16,7-1 368-16,-16 2 697 16,-1 2 303-16,10 3-56 0,-17 9 80 15,7 1-535-15,-7 6-857 16,0 0-144-1,10 16-57-15,-3 5 153 0,0 2 48 16,1 2 0-16,9-3 8 16,-10 1-8-16,10-7-8 0,-2-10-160 15,-6 1 88 1,6-7 80-16,9 0 80 16,-7-17 32-1,7 2-56-15,-2-5-56 0,-5 5 8 16,0-1 64-16,-2 6-24 0,-8 4 113 15,2 6-25-15,-1 0-136 16,-1 0-264-16,3 6 63 16,-3 13 129-1,8 3 72-15,2 1 0 16,7-1-96-16,0 0-784 0,8-9-512 16,23-10-809-16,-8-3-711 0,-6 0-2497 15</inkml:trace>
  <inkml:trace contextRef="#ctx0" brushRef="#br0" timeOffset="116799.6812">18511 13608 2632 0,'0'0'3321'0,"0"0"-601"0,0 0-55 16,15-105-513-16,-15 79-375 15,-7 4-321-15,-18 13-624 0,1 6-472 16,-7 3-248-16,-1 15-112 16,8 14-88-16,0 9 40 15,9 7 40-15,5-4-144 0,10 0-360 16,0-9-360-1,0-3-336-15,25-13 264 16,6-10-337-16,1-6-199 0,1-3-929 31,-1-20-1567-31,0-2 3976 0,-18-7 1296 0,3 3 1592 16,-9 7-343-16,1 3-385 16,-9 7-63-1,0 2-505-15,0 10-728 0,0 0-864 16,0 0-360-16,0 0-40 15,7 13 392-15,-7-1-64 0,15 4 72 16,-5-3 0-16,-3-4 0 16,8-2-56-1,2-7-16-15,-1 0-96 16,7 0-136-16,-7-7 88 16,1-2 136-16,-2-4 72 0,2 4 8 15,-10-1 184-15,1 4 112 16,1 3 8-16,-9 3-304 0,7 0-176 31,1 3-24-31,-1 10 112 16,10 3-24-16,0 2 48 0,-10 2-96 15,17-1-616-15,1-6-232 16,-11-8-457-16,18-1-23 16,-8-4-168-16,0-7 391 0,1-12 537 31,-1-6 712-31,0-7 16 15,-9 1 872-15,-8-1 577 0,3 0 407 0,-10 1 33 16,0 6-137 0,0 5-496-16,0 8-408 0,-10 8-432 15,3 4-416-15,-17 9-192 16,9 20 64 0,-2 6 32-16,2 10 88 15,-2-1-232 1,17-2-144-16,0-5-280 0,0-5-424 0,25-6-176 0,14-17-361 31,2-6-535-31,-2-3-2329 16</inkml:trace>
  <inkml:trace contextRef="#ctx0" brushRef="#br0" timeOffset="117326.3031">19291 12934 9634 0,'0'0'2352'0,"0"0"225"15,0 0-465-15,0 0-1016 16,0 0-1096-16,0 0-128 16,-15-18-312-16,5 62 336 0,3 17 104 15,0 8 272-15,7 10 144 47,0 7-120-47,0 4-120 0,0-5 16 16,7-9-96 31,10-9 8-47,14-17-104 0,-6-8-40 0,14-17-312 0,9-15-296 0,0-10-440 0,8-10-576 0,-9-28 663 0,1-13 633 15,0-18 264-15,-16-11-160 16,0-6-120-16,-8 7 384 0,-9 10 1192 16,-15 8 1273-16,0 16-505 0,0 17-391 15,0 9-401-15,0 6-368 0,0 13-552 16,-15 0-248-16,-9 13-240 15,-1 12 144 1,9 10-48-16,1 2 48 31,7 9 96-31,-1 1 16 16,9 1-8-16,0 2 0 0,17-5-8 16,7 3 0-16,8-7-368 0,-1-3-296 0,8 1-168 15,2-8-369 1,-9-3 161-16,0-5 336 15,-16-4 440-15,-16-9 136 16,0-1-128-16,-9 4 256 0,-30-7 576 16,-9 4-272-16,-16-4-304 15,8 0-1704-15,17-2-5418 0</inkml:trace>
  <inkml:trace contextRef="#ctx0" brushRef="#br0" timeOffset="117993.3306">19356 13553 3472 0,'0'0'7410'15,"0"0"-5050"-15,0 0-7 16,0 0-673-16,0 0-792 16,0 0-143-16,0 0-449 0,-112-76-56 15,71 74-240-15,-22 2-929 16,15 18-2063 0,8 1-4290-16</inkml:trace>
  <inkml:trace contextRef="#ctx0" brushRef="#br0" timeOffset="135249.0487">16024 8985 7209 0,'0'0'2297'15,"0"0"-297"-15,0 0-680 16,0 0-408-16,0 0-175 0,0 0-137 16,0 0-312-16,0 0-200 15,0 0-88-15,0 0 0 16,0 3-72-16,0 6-64 0,-24 14-688 31,9-1-985-31,-2-6-1383 0</inkml:trace>
  <inkml:trace contextRef="#ctx0" brushRef="#br0" timeOffset="135459.9113">15873 9204 3608 0,'0'0'1785'0,"0"0"-1137"15,0 0 72-15,0 0-488 16,0 0-136-16,0 0-96 0,-32 92-496 0,16-73-776 15,8 0-1009-15</inkml:trace>
  <inkml:trace contextRef="#ctx0" brushRef="#br0" timeOffset="135668.3443">15737 9471 3544 0,'0'0'1361'16,"0"0"487"-16,0 0-512 0,0 0-696 15,0 0-232 16,0 0-224-31,0 0-184 0,0 0-232 0,-39 101-1352 16,30-88-5865 0</inkml:trace>
  <inkml:trace contextRef="#ctx0" brushRef="#br0" timeOffset="135768.8039">15601 9706 5905 0,'0'0'2144'0,"0"0"-1392"0,0 0 161 0,0 0-681 0,0 0-232 0,0 0-224 16,-48 86-713-16,41-67-599 0,-1-1-888 16</inkml:trace>
  <inkml:trace contextRef="#ctx0" brushRef="#br0" timeOffset="135940.3459">15458 9979 3688 0,'0'0'1977'0,"0"0"-609"16,0 0 0-16,0 0-776 15,0 0-400 1,0 0-128-16,0 0-64 16,0 0-496-1,-56 95-1240 1,56-86-4969-16</inkml:trace>
  <inkml:trace contextRef="#ctx0" brushRef="#br0" timeOffset="136093.3155">15339 10140 5881 0,'0'0'2440'0,"0"0"-1055"0,0 0-457 0,0 0-928 16,0 0 0-16,0 0-1008 15,0 0-833-15,-32 36-4480 0</inkml:trace>
  <inkml:trace contextRef="#ctx0" brushRef="#br0" timeOffset="136198.2652">15339 10140 8129 0,'-80'71'2225'16,"80"-71"-1241"-16,0 0-856 0,0 0-128 16,17 0-1864-16,-10 0-2585 0</inkml:trace>
  <inkml:trace contextRef="#ctx0" brushRef="#br0" timeOffset="136391.4766">15507 9906 7209 0,'0'0'2193'15,"0"0"-913"-15,0 0-288 0,0 0-816 0,0 0-176 16,0 0-592-16,0 0-880 16,0 0-793-16</inkml:trace>
  <inkml:trace contextRef="#ctx0" brushRef="#br0" timeOffset="140326.134">11975 7213 8065 0,'0'0'2209'15,"0"0"-369"-15,0 0-280 0,0 0-543 16,-31-117-209 0,7 92-136-1,-1-1-128-15,3 5-128 0,-19 1-112 16,2 4-104-16,-9 3-56 0,-15 1-88 16,-1 8-40-16,-8 1-8 15,-8 3 0-15,9 0-8 0,-9 3-32 31,7 10 32-31,10 6 80 16,-9 7-72-16,8 2 40 16,1 4-40-16,0 9-8 0,-2 0-48 15,9 10 48-15,0-3 72 0,-7 0-72 16,7 2 0-16,8-2 0 31,1 2 8-31,6-2-8 16,2 3 8-16,8-3 0 0,-10-1 8 15,16 1 40-15,-6-1-40 16,7-2-16 0,9-4 8-16,7 1-8 0,-1-1 16 15,9-6-8 1,0 6-8-16,0-5 0 16,17-2 8-16,7 1 64 0,0-1 32 15,15 5 0-15,0-4-32 0,2 0 0 16,8 3-64-16,-3-4 40 15,2 1 16-15,8 1-15 32,-7-8-49-32,14 1 64 0,-7-4-56 15,7-3 128-15,0-2-40 0,10-4 24 16,7-1-16-16,0-2 0 0,-2 0-32 16,19-4-24-16,-2-3-40 15,-8 1 0 1,10-7 40-16,-10 0-48 15,8 0-8 1,-15-3-88-16,0-7 88 0,7-9-48 16,-14 0 56-16,-2-4 8 15,-8-2 0-15,-7 0 40 0,0-4 8 16,-8-3 144 0,0-2 40-16,-9-2-64 15,10-4-56-15,-10 2 96 16,-8-7 72-16,3 0-16 0,-12 5-24 15,2-5 88-15,-14-5-40 0,-3-2-64 16,-7-5-72-16,0-4-16 31,0 2 24-31,-17-5-80 16,-14-3-88-16,-8 0 8 16,-2 1 152-16,-6-1-152 0,-8 0 64 15,-1 1 72-15,0-1-136 0,-9-2 152 16,2-2-88-16,7 8-24 15,0 3-48 1,0 12 0-16,-7 13-8 16,0 13-328-16,-42 19-784 15,-55 16-576-15,26 17-2657 0,6 2-4953 16</inkml:trace>
  <inkml:trace contextRef="#ctx0" brushRef="#br0" timeOffset="141582.8082">12589 7536 8305 0,'0'0'2073'16,"0"0"-657"-16,0 0-512 0,0 0-352 31,0 0-248-31,8 0 104 0,16 4 201 16,8 3 511-16,9-7-64 0,22 3-208 15,24-3-216-15,42 0-135 16,29 0-201-16,26 0-144 16,-2-3-80-16,-14-1-16 15,-16-3 32 1,-8 2-88-16,-1-7 0 16,-17 5 0-16,-14-3-144 0,-25 1-248 0,-22 2-25 15,-9 1 1 1,0 0 144-16,0-4 136 0,7 0 64 15,-24-3 56 17,-5 8-64-32,-12-2-192 15,-5 2-408-15,-10 1-184 0,-7-3-232 16,0 1-593-16,-7 3-1423 0</inkml:trace>
  <inkml:trace contextRef="#ctx0" brushRef="#br0" timeOffset="142114.2684">14390 7115 7377 0,'0'0'2105'0,"0"0"-425"0,0 0-456 16,0 0-688-1,0 0-152-15,0 0-168 16,0 0-208-16,-7 0 56 16,22 13 601-16,16 6 495 15,10-1-72-15,8 8-280 0,6-4-320 16,16 6-240-16,2 2-56 16,14-2-128-16,-7 4 8 0,-2-4-64 31,-13 1 8-31,-9-4-16 0,-17-6 0 15,-15-3-16-15,-7-6 8 16,-17-4-40-16,0 1-16 16,0-1-80-16,-9 3 72 0,-23 7 72 31,-24 10 64-31,-38 11-64 16,-42 27-448-16,24-10-2328 0,1-6-4930 15</inkml:trace>
  <inkml:trace contextRef="#ctx0" brushRef="#br0" timeOffset="142928.1576">12614 8340 8489 0,'0'0'1897'16,"0"0"47"-16,0 0-223 15,0 0-609-15,0 0 96 16,0 0-336-16,0 0-136 0,0 0-168 16,-32-44-191-16,32 44-257 15,0 0-120 1,0 6-272-16,15 11 272 16,9 7 8-16,8 15 240 31,9 5 88-31,5 13-160 0,10 13-160 0,33 22 112 15,23 23-72-15,22 31-8 0,9 12 0 16,-7-5-40-16,-17-4 48 0,-30-12-56 31,-1-7-144-31,-18-23-248 16,-14-27 24-16,-15-22-153 16,-17-14 233-1,8-3 216-15,0-3-24 0,-1-6 96 0,1-13 32 16,-8-7-32-16,8-12-144 15,-1 0-960-15,1 0-1264 16,-15-15-2233-16</inkml:trace>
  <inkml:trace contextRef="#ctx0" brushRef="#br0" timeOffset="143485.5936">13466 9811 10522 0,'0'0'2576'0,"0"0"-151"16,0 0-417-16,0 0-1168 0,0 0-736 31,0 0-104-31,0 0-168 0,16 15 168 15,9 11 208-15,6 5 265 16,1 4-81-16,16 7-64 0,-1 3-120 16,1 2-80-16,15 4-56 15,-7-4 0-15,9-5-16 16,-18-5-48-16,1-5 120 31,-16-10-128-31,-8-9 0 0,-9-9 0 0,2-4 216 16,-1 0 48-16,-1-22 32 0,-7-17-80 15,8-8 56-15,-16-14-48 16,0 1-112 0,0 0-32-16,0 2 112 15,0 11 72-15,-16 12-136 16,8 9-72 0,1 7-56-16,-1 10-808 0,-8 3-1824 0,8 2-5538 0</inkml:trace>
  <inkml:trace contextRef="#ctx0" brushRef="#br0" timeOffset="145419.9142">10980 7813 6793 0,'0'0'3297'15,"0"0"-753"-15,0 0 417 16,0 0-697-16,15-107-495 0,-15 94-281 15,0 3-488-15,0 7-464 16,0 3-392-16,0 0-144 0,9 9-416 16,-9 21 128-16,0 20 208 31,8 10 80-31,-8 10 8 0,0 3 80 16,0 0-80-16,0 1 0 15,7-15 0-15,3-11 0 0,-3-10 16 16,0-9-8-16,-7-10-16 15,8-12 0-15,-8-7 0 32,0-4 288-32,0-24 16 0,0-23-200 15,0-10-48-15,-8-12-48 16,1-5-8-16,-10-3 0 0,17 15-56 16,-7 13 56-16,7 14 8 15,0 13-8-15,0 14 0 16,0 5-8-1,0 7-224-15,0 0-56 0,24 13 96 16,8 6 144-16,16 4-56 16,-2 6-64-16,20-8-240 15,-3-2-184-15,0-6-160 0,0-13-416 16,2 0-177 0,-18 0 401-16,-14-23 616 15,-18-7 328-15,-7-12 232 16,-8-6 496-16,0-6-72 0,-8 0 217 15,-7 6-241-15,-1 6 128 16,-1 12 24-16,10 10-304 0,7 8-176 31,-8 9-304-31,8 3-56 16,0 0-232-16,0 25-184 0,0 7 312 16,0 12 64-1,0 8 96 1,8 1 40-16,-1 6-40 0,2 0-440 15,6 0-600-15,9 14-649 16,-7-15-719-16,7-14-1921 0</inkml:trace>
  <inkml:trace contextRef="#ctx0" brushRef="#br0" timeOffset="145994.476">11817 7978 9938 0,'0'0'2184'0,"0"0"49"15,0 0-705-15,0 0-1320 16,0 0-208 0,0 0-56-16,0 0-24 0,-65 73 72 15,58-41-64-15,7-3 24 0,0-5 48 16,0-4-16-16,7-4-128 15,3-6-96-15,-3-4 40 0,8-6 200 32,2 0 64-32,-10-16-48 15,10-9-8-15,-10-3 0 0,1-1 80 16,1 0 64-16,-9 10 352 16,0 3 184-16,0 10 80 0,0 3-168 15,7 3-600 1,-7 0-8-1,8 9-456-15,9 10 280 0,-3 3 168 16,3 1-336-16,7-1-512 16,1-9-128-16,-11-4-473 15,18-7-55-15,-15-2-504 0,7 0-257 16,-17-9 201-16,10-12 1400 31,-9-5 680-31,-8-3 1504 0,0 4 328 0,0 3-47 16,0 3-169-1,0 9-72-15,0 4-327 0,0 6-569 16,0 0-648-16,0 0-200 16,7 13 80-16,2 9 112 15,-1 3 8 1,7 4-48-16,-6-7-248 0,-2 4-345 0,8-5-463 16,-5 2-528-1,-3-14-1289-15</inkml:trace>
  <inkml:trace contextRef="#ctx0" brushRef="#br0" timeOffset="146240.2635">12041 7601 9337 0,'0'0'2065'0,"0"0"-2065"0,0 0-152 15,0 0-1969-15,0 0-1999 0</inkml:trace>
  <inkml:trace contextRef="#ctx0" brushRef="#br0" timeOffset="146505.5539">12167 7842 6849 0,'0'0'1352'0,"0"0"561"15,0 0-689-15,0 0-304 0,17 105-96 0,-10-70-264 16,-7-4-159 0,8 1-121-1,-1-3-96-15,2-7-40 0,-1-6 8 16,-8-1-72-16,0-8-32 16,7-5-32-16,-7-2 224 0,10 0 576 15,-10-2 616-15,15-24-936 16,1-8-344-1,8-4-96-15,-1-10-56 16,1 7-288-16,0 6 16 0,0 6 184 16,1 13 0-16,-11 10 16 15,3 6-152-15,0 6-80 0,5 20 80 32,-5 8 24-32,7 5-488 15,15 12-640-15,-7-10-993 0,-1-9-3584 16</inkml:trace>
  <inkml:trace contextRef="#ctx0" brushRef="#br0" timeOffset="148638.0814">9776 6502 5313 0,'0'0'7441'15,"0"0"-5976"-15,0 0 1247 0,0 0-919 32,0 0-649-32,-48-57-136 15,48 53-424-15,0 4-344 0,0 0-184 0,24-2-56 16,17-2-8-16,15 4 0 15,15 0 8-15,25 4-8 16,-1 18-32-16,0 10-32 16,9 9 64-1,-16 6-96-15,-8 7-48 0,-24 0-256 16,-8 0 72 0,-9 0-64-16,-15-6-224 0,-7 0-240 15,-2-7-281-15,-15 7-687 0,0-13-841 16,0-7-1504-16</inkml:trace>
  <inkml:trace contextRef="#ctx0" brushRef="#br0" timeOffset="149013.3999">10167 7128 9450 0,'0'0'3104'15,"0"0"-271"-15,0 0-817 16,0 0-1128-16,0 0-760 16,0 0-128-16,0 0 0 0,104 28 8 31,-57-2 8-31,18-1 56 16,-9 3-72-16,14 4 0 0,-6-3 64 15,8-4-8-15,-16-3-16 16,0-2-40-16,-17-11-152 0,-15-6 16 15,-7-3 136-15,-10-3 465 16,-7-22 383 0,0-16-192-16,-16-7 0 15,-7-9-120-15,7-1 48 0,-9 8-168 16,10 2-232-16,-1 13-128 16,-1 7-56-1,10 5-480-15,-1 11-920 0,8 1-1465 16,0 6-3360-1</inkml:trace>
  <inkml:trace contextRef="#ctx0" brushRef="#br0" timeOffset="150073.6976">7537 6721 12778 0,'0'0'2153'0,"0"0"-1761"16,0 0-392-16,0 0-432 15,0 0 288-15,0 0 56 32,0 0 88-32,0 0 8 0,120 67 48 15,-88-64-8-15,0-3-48 0,-16 0-96 16,-1-13 96-16,-7-9 8 16,-8-6 0-16,0-7-8 15,-8 0-8-15,-7 3 0 0,-9 0 8 16,8 10 0-1,-9 6 176-15,18 10 80 16,-10 6-256-16,10 0-176 16,-1 18-48-16,1 14 104 0,-2 9 16 15,9 7 56-15,0 1 24 16,16-2 24-16,16-3 0 16,0-3 8-16,8-9 8 15,0-10-8-15,-1-10 0 16,2-8 0-16,-10-4 48 15,1 0 40 1,-8-19 96-16,-9-6 224 0,2-7-112 0,-10-3 48 16,2 0-224-1,-1 0 88-15,-1 7-40 16,-7 6 272-16,0 9-56 16,0 10-176-16,0 3-216 0,8 0-560 15,1 6-64-15,6 13 416 16,-6 3 200-16,13 6-48 0,3-8 56 31,-1 2 0-31,0-6 0 16,0-7 0-16,0-5 8 15,1-4 48-15,-11 0 0 0,3-13 48 16,-2-9-48-16,-6-4 16 16,-1-2 24-1,-1 6-88-15,-7 3 80 0,0 6 24 16,0 10-16-16,8 3-96 15,-8 0-432-15,9 3-960 16,6 19 848-16,2 3 135 0,14 0-279 16,8 4-216-16,2-9-520 15,-2-8-841-15</inkml:trace>
  <inkml:trace contextRef="#ctx0" brushRef="#br0" timeOffset="150338.0375">8422 6156 6161 0,'0'0'5081'15,"0"0"-2929"-15,0 0 209 16,-41-102-761-16,34 96-336 16,7 6-1264-16,0 0-440 0,0 22-600 15,7 17 736-15,2 11 296 0,16 13 8 31,-3 4 8-31,2 10 8 16,0 2-8-16,8-3 0 16,0-3 0-16,1-6-8 15,-11-10-1096-15,12 0-480 16,-19-15-833-16,-8-20-2176 0</inkml:trace>
  <inkml:trace contextRef="#ctx0" brushRef="#br0" timeOffset="151177.5431">8422 6568 10082 0,'0'0'1944'0,"0"0"281"16,0 0-1489-16,0 0-560 15,0 0-128 1,127-116-40-16,-72 90 64 16,1 7-72-16,9 3-88 15,-9 6 88-15,-9 7 0 0,-6 3 0 0,-10 0 0 16,-7 13-160-16,1 6-64 15,-18 6 128 1,8 4-56-16,-6 3 96 16,-1-4-344-16,-8-2-193 15,0-4 145-15,0-6 104 16,0-10 112-16,0-6 232 16,-17 0 624-16,2-13-144 0,-9-5-39 0,7-14-161 31,2-6-56-31,15-1-168 15,0-2-56-15,0 3-248 16,0 6 120-16,8 10 120 0,-1 7 8 16,2 5 112-1,-1 7-112-15,-1 3-8 0,10 0-64 0,-2 6-32 32,9 6 96-32,0 5-40 15,8-2 48-15,-8-2 0 16,8-6 0-16,-1-7 0 0,-6 0 16 31,-1-13 72-31,-8-16 24 0,-1-3 16 0,-5-5 376 0,-10-2 56 16,0 1 296-1,0 6 200-15,0 7-24 16,-10 6-295-16,10 12-385 16,0 1-352-16,0 6-32 0,0 0-1073 15,17 13 113-15,15 3 680 16,-1 3 64-16,1 0-56 15,9-6-232-15,-2-4 88 16,-15-6 288-16,0-3 88 16,-9 0 72-16,2 0 120 15,-17 0 352-15,0-3 344 0,0-4-120 16,0 7-80-16,0 0-200 0,0 0-416 31,7 4-392-31,-7 21-496 16,8 11 656-16,16 14 184 15,-7 10 40-15,14 7 0 16,-6 9-72-16,6 1 8 0,1 1-440 16,-15-1-328-16,-3-1 280 31,-14-9 184-31,0-7 64 16,-14-6 240-16,-27-12 72 0,-15-7 0 15,0-10 424-15,0-9 184 0,10-10-80 16,5-6-184-16,9 0-24 0,25-6-320 15,7-29-640 1,7 1-1953 0,17-2-6745-16</inkml:trace>
  <inkml:trace contextRef="#ctx0" brushRef="#br0" timeOffset="151620.3148">8136 7664 10418 0,'0'0'2488'0,"0"0"-935"0,0 0 495 16,0 0-952-16,0 0-840 0,-10-28-256 15,10 34-352-15,0 19 152 16,10 14 152-16,4 8 48 15,11 10 8 1,-9 4-8-16,-1-1 8 0,2-3-8 16,-2-9-200-1,-6-10-648-15,-1-6-336 0,-8-13-425 0,0-13-383 16,0-10 160-16,-25-17 15 16,11-11-5848-16</inkml:trace>
  <inkml:trace contextRef="#ctx0" brushRef="#br0" timeOffset="151828.6318">8150 7861 1424 0,'0'0'504'0,"-7"-125"-304"0,7 53 1768 0,7 3 209 0,25 8-889 0,2 13-392 16,5 10-528-16,9 14-368 0,-1 7-56 31,1 11-376-31,-9 6-176 16,-6 3 280-16,-10 25 120 0,-23 4 72 15,0 10 136-15,-8-1 232 16,-16 0 712-16,-7 3-200 0,6-2-167 15,-6-8-289-15,7-2-192 16,9-9-96-16,15-14-512 0,0-6-1129 31,15-3-799-31</inkml:trace>
  <inkml:trace contextRef="#ctx0" brushRef="#br0" timeOffset="152093.6898">8590 7474 4520 0,'0'0'5786'15,"0"0"-4786"1,0 0-120-16,0 0-656 16,0 0-216-16,0 0-8 0,0 0 0 15,-64 117 0-15,64-84-8 16,0-3-8 0,8-7 8-16,7-11-208 15,9-8-280-15,7-4-128 0,-6-4-224 16,-1-21 256-16,-17 0 223 15,3-10 369-15,-10 0 0 0,0 2 425 16,0 9-9-16,-10 1 144 31,10 8-344-31,-7 2-216 16,7 6-864-16,0 1-2249 0</inkml:trace>
  <inkml:trace contextRef="#ctx0" brushRef="#br0" timeOffset="152251.5147">8781 7452 5033 0,'0'0'984'0,"0"0"-272"0,0 0-16 0,0 0-160 0,0 0-344 16,39 104-40-16,-22-82-152 16,-17 1-320-16,7-7-992 15,-7-9-3977-15</inkml:trace>
  <inkml:trace contextRef="#ctx0" brushRef="#br0" timeOffset="152460.1103">8709 7248 9498 0,'0'0'1576'15,"0"0"-1576"-15,0 0-24 0,0 0-1833 16,0 0-847-16</inkml:trace>
  <inkml:trace contextRef="#ctx0" brushRef="#br0" timeOffset="152930.5999">8915 7407 9754 0,'0'0'1496'15,"0"0"-1080"-15,0 0-320 0,0 0 216 31,0 0 184-31,0 0 56 16,56 105-240-16,-39-86-56 0,-1-7-88 16,-1-2 25-16,2-10 23 15,-2 0 496-15,9 0 296 0,0-6-208 16,0-13-376-16,1-1-72 31,-10-2-168-31,1 3 24 0,-8 6-80 0,-1 4-72 16,-7 5-56-16,9 4 0 15,-1 0-104-15,-1 0-136 16,10 7 112-16,7 9 48 16,0 0-16-16,-1-3-424 0,1 0 40 15,8-7 32-15,-8-6 296 16,-7 0 152 0,-3-6 8-16,3-23 120 0,-9-7 16 15,-8-10-8-15,0-6 256 16,-8-8 112-16,-16-10-8 0,-8-7 240 31,1-1-23-31,-10-5-25 16,9 7-224-16,8 10 104 0,2 18-128 15,5 13 96-15,9 19-184 16,8 13-352-16,0 3-144 16,0 12-656-16,15 23 296 0,10 13 376 15,6 15 64-15,1 7-72 0,9 6-176 31,-2-5-440-31,2-5-537 16,5 3-639-16,-14-21-569 16,-8-16-1783-16</inkml:trace>
  <inkml:trace contextRef="#ctx0" brushRef="#br0" timeOffset="153117.6273">9250 7201 11570 0,'0'0'2681'0,"0"0"-641"16,0 0-616 0,0 0-984-1,0 0-440-15,0 0-96 0,160-89-648 16,-104 70-384-16,0-3-616 0,-25 3-1081 16,-7 2-3752-16</inkml:trace>
  <inkml:trace contextRef="#ctx0" brushRef="#br0" timeOffset="187242.1424">12111 10804 6385 0,'0'0'3273'15,"0"0"-2065"-15,0 0 216 0,0 0-232 31,-111-63-527-31,72 57-257 16,-2-1-56-16,-6 7-80 16,-9 0 104-16,-9 0 152 0,2 16 80 15,-8 3-184-15,-18 7-16 32,2 2-120-32,-8 7 40 0,-10 3 553 15,18 3-265-15,0 1-192 0,14-1-184 16,10 0-64-16,7 3-112 15,17 1-56-15,-2 0 56 0,17 2-64 16,9 0 8 15,-2 7-8-31,10-2 0 0,7 2 0 0,0-4-72 16,0 1 64-16,7-1 8 16,10-1-48-16,15-5 48 0,-1-3 88 15,18-2-40-15,-1-5 8 16,-2-5-8-1,10-4-32 17,9-2 80-32,-1-8-40 0,6-2-8 0,10-4 8 15,8-2-8-15,-8-7-32 16,7 0 40-16,1 0-48 0,-1 0-8 0,-7-13 16 0,0-3-16 31,0-3 0-31,-7 0-8 0,5-3-8 16,-6-3 16-16,-1-4 0 15,2 4 0-15,-10-4 0 16,-7-3 8-16,-1-2 0 16,1-5 0-16,-7 1 56 0,-10-3-56 31,-8-7 56-31,3-2 56 0,-19-4 152 16,-8-7-48-16,2-6-32 15,-9 2 8-15,-16-6-40 16,-16 1 40-16,-16 4-64 15,-16 2-40-15,1 0-88 16,-17 10 144-16,-7 4-104 16,-10 11-48-16,2 8-32 0,0 9 24 15,-2 9-624-15,10 13-800 16,-25 6-768 0,32 16-2497-1,10-2-3025-15</inkml:trace>
  <inkml:trace contextRef="#ctx0" brushRef="#br0" timeOffset="188348.315">10956 11315 7137 0,'0'0'4913'15,"0"0"-3209"-15,0 0 977 16,0 0-761-16,0 0-871 0,0-44-649 16,0 44-400-16,0 12-152 15,7 14 152 1,3 9 0-16,-3 10 104 15,8 9-40-15,2-1-8 0,-10 5 64 16,10-1-96-16,-10-7 48 16,10 1-72-16,-9-9-328 0,-1-7-1121 15,-7-23-903 1,0-5-657-16,0-7-4736 16</inkml:trace>
  <inkml:trace contextRef="#ctx0" brushRef="#br0" timeOffset="188593.4774">10939 11198 12754 0,'0'0'2449'0,"0"0"-1113"16,0 0-312-16,0 0-824 16,0 0-136-16,177-38-64 0,-121 38-400 15,14 0-848-15,-21 0-1361 31,-18 9-2696-31</inkml:trace>
  <inkml:trace contextRef="#ctx0" brushRef="#br0" timeOffset="188837.9113">11092 11468 12170 0,'0'0'2513'0,"0"0"-337"0,0 0-1048 15,0 0-880-15,0 0-248 16,0 0-232-16,0 0-936 16,150-42-800-16,-101 36-729 15,-18 0-1704 1</inkml:trace>
  <inkml:trace contextRef="#ctx0" brushRef="#br0" timeOffset="189054.9113">11386 11398 8617 0,'0'0'2521'15,"0"0"-1097"1,0 0-304-16,0 0-583 16,0 0 31-16,0 0 88 0,0 0-72 15,-88 111-152-15,88-79-312 16,0-4 32-16,0 1-64 16,0-7 0-16,24-3-40 0,1-12-48 31,6-7-136-31,1 0-16 15,0-20-120-15,-8-12-136 0,-17-2 328 16,2-1 80-16,-9 0 128 16,0 4 272-16,0 8-224 15,-9 10-176-15,9 4-232 0,-7 6-1488 32,7-1-2977-32</inkml:trace>
  <inkml:trace contextRef="#ctx0" brushRef="#br0" timeOffset="189312.3884">11386 11398 7497 0,'87'0'5225'31,"-87"-2"-3832"-15,0 2 887-16,0-4-1208 16,0 1-528-16,0 3-216 0,9-7-184 0,6 7-80 15,10 0-56-15,-9 0 88 16,16 0-88-16,-8 0 65 15,0 0-25-15,-1 14-48 0,1-6 0 16,-7 11-16 0,-10 1-89-16,0-4-239 0,3 5-56 0,-10-8-8 15,0 0 200-15,-10-7 120 16,-4-6 88-16,4 0 272 16,-12-3 424-1,13-16-39-15,1-6-225 16,1-4-168-16,7-3-48 0,0 0-216 15,0 4-240-15,15 3-432 16,9 2-833-16,17 5-799 16,-19 1-1593-16,12 11-2312 0</inkml:trace>
  <inkml:trace contextRef="#ctx0" brushRef="#br0" timeOffset="190374.0728">11895 11268 9874 0,'0'0'4449'16,"0"0"-2753"0,0 0 104-16,0 0-1240 15,0 0-560-15,0 0-88 0,0 0 32 16,0 57 56-16,0-32 56 0,0 1 112 16,10-4-80-1,-10 0-80-15,7-3 80 16,-7-6-88-16,8-6 0 15,-8-1 48-15,0-6 137 16,0 0 71-16,9-4 600 0,-9-14-32 16,7-11-520-16,8-3-192 15,-5 0-8-15,-3 4-96 16,10 5-8 0,-10 7 0-16,1 11-64 15,-1 5-8-15,-7 0-224 0,9 0 48 16,6 12 80-16,2 10 48 15,-10 1 120-15,10-1 0 16,-2 0 8 0,2-5-8-1,-10-9-112-15,10-1 40 0,-10-7 72 16,1 0 48-16,9-4 16 0,-10-14 32 16,10-7-8-16,-10-4-72 15,1 3 104-15,-1 4-120 16,2 6 104-16,-9 6-104 0,0 7-24 15,8 3-80 1,-8 0-448-16,17 7-576 16,-2 11 103-16,1-2-383 0,8 4-616 15,-1-8-217-15,1-6 57 16,0-6 79-16,0 0 729 16,-16-9 1376-16,9-13 392 15,-17-1 1376 1,0-2 249-16,0 0-97 15,0 3-39-15,0 7-25 0,0 1-400 0,-8 11-271 16,-1 3-609-16,1 0-488 16,1 22-88-16,-10 7-104 15,2 6 24 1,15-1 80-16,-9 2-16 16,9-5-64-16,0-8-216 0,0-8-233 15,9-8 257-15,-1-7 272 16,7 0 24-16,-6-22 120 15,-2-3 32-15,1-4-87 0,1 0 71 32,-9 3 200-32,0 7 40 15,0 4 104-15,0 8-184 0,8 7-320 16,-8 0-120-16,7 0-864 16,10 9 231-16,-2 8-343 15,9-2-576-15,0 1-337 0,0-9 145 31,-9-7 272-31,9 0 816 16,-7-10 592-16,-2-15 184 16,2-7 120-16,-3-8 648 0,-4-6 624 0,-10-5 296 15,0-2-55-15,0-8 175 16,0-2-584-16,-17 2-151 16,2 7-265-1,6 10-24-15,1 12-56 16,1 19-160-16,7 10-504 15,0 3-64-15,0 20-336 0,0 18 288 0,0 15 32 16,7 17 32-16,10 3 40 31,-9 4-56-31,6-8-96 0,-4-8-608 16,5-7-136 0,-6-13-360-16,6-13-409 15,2-12-543-15,-3-9-929 0,3-7-2800 16</inkml:trace>
  <inkml:trace contextRef="#ctx0" brushRef="#br0" timeOffset="190619.4116">12764 10794 12290 0,'0'0'2817'0,"0"0"63"16,0 0-1223-16,0 0-1585 0,0 0-72 15,0 0-200 1,0 0 128-16,10 114 72 15,4-53 64-15,-6 9-56 16,9-1 8-16,-1-1-8 0,-8-2-8 16,7-9-96-16,-6-6-809 15,-2-3-775-15,1-13-880 16,-8-16-2345-16</inkml:trace>
  <inkml:trace contextRef="#ctx0" brushRef="#br0" timeOffset="191147.2898">12550 11071 13634 0,'0'0'2737'0,"0"0"-585"15,0 0-1231-15,0 0-905 16,0 0-16-16,119-10-272 0,-70 10-257 16,14 7-15-16,-7-7 240 15,0 0 88-15,-8 0-16 0,-1-19 104 31,-7-4 128-31,-8-5 48 16,-17-4 112-16,2 1 192 16,-17 2 88-16,0-1 57 0,0 9-25 15,-8 5 64-15,-8 10-160 16,-1 6-192-16,-6 0-184 0,-1 25 0 31,8 7-48-31,1 9 48 16,5-3-16-16,10 4 8 0,0-7-64 15,25-7-16-15,-1-9-88 16,7-6-72-16,-6-11 48 16,6-2 152-16,-7-2 48 0,-7-14 40 15,5 4 32 1,-12-5 104-16,-3 11 512 16,-7 0 48-16,0 3-104 15,0 3-368-15,8 0-264 0,1 0-144 16,6 9 24-16,2 7 40 0,7 0-168 15,-9-4-136 1,1-5 112-16,-8-1 176 31,-1-3 96-31,-7 1 72 16,0-1 224-16,0 0-128 0,0 9-24 0,0 5-144 0,0 5 120 16,0 3-120-16,10 4-144 0,-10 12-1152 31,7-9-3009-31,-7-7-4217 15</inkml:trace>
  <inkml:trace contextRef="#ctx0" brushRef="#br0" timeOffset="193939.1769">9194 9544 10042 0,'0'0'1648'0,"0"0"-312"16,0 0-159-16,0 0-609 0,-134-16-256 15,93 28-32-15,2 17-136 0,-2 9 128 16,2 6 112 0,-2 15 152-1,2 4-112-15,8 6 24 0,-1 7 0 16,15 7-88-16,10-3 41 0,7 2-257 16,0 1-64-16,24-7-8 15,24-10 40-15,-1-8-48 16,16-8 8-1,17-5 24-15,24-10 0 16,40-4 80-16,40-9-168 0,5-15 56 16,11-7 40-16,-24-7-104 15,-18-18-392-15,-5-6-104 0,-27-7-225 16,-14-1 129-16,-24 1 184 31,-23 0 256-31,-19-6 152 0,10-17 0 16,9-15 152-16,-2-10 120 31,-14-9 320-31,-10 6 0 16,-8 1-103-16,-14 5 39 15,-9 3 24-15,-8 7 32 0,0 3-160 16,-32 1-136-16,-16 8 0 0,-8 1-160 16,-39 6-64-16,-33 10-56 15,-47 6-8-15,-24 22 0 16,-8 16 0-16,-1 3-88 15,16 32-224-15,17 12-664 0,15 10-520 16,26 4-1009 0,47-16-1872-16,22-11-2528 0</inkml:trace>
  <inkml:trace contextRef="#ctx0" brushRef="#br0" timeOffset="194392.4482">9138 10115 10218 0,'0'0'4321'0,"0"0"-2961"0,0 0 824 0,0 0-1319 15,0 0-849 1,0 0-16-16,0 0 0 0,34 77 96 16,-19-23 32-16,1 8-8 15,-1 3-64-15,2-2 8 16,-9-6-56-16,-1-6-8 0,-7-10-416 16,0-6-841-1,0-16-751-15,0-19-529 16,-7-10-111-16,-8-15-4114 0</inkml:trace>
  <inkml:trace contextRef="#ctx0" brushRef="#br0" timeOffset="194673.6917">9099 10001 4424 0,'0'0'5098'16,"0"0"-4010"-16,0 0 272 16,17-120-776-16,15 103-584 0,7 11 0 15,-8 6-328-15,18 6-104 16,-1 23 112-16,-9 9 176 0,-7 10 136 15,-25-1-96-15,3 8 104 32,-10-5 144-32,-17-5 128 15,2-4-32-15,-9-6-16 0,7-9-136 16,2-1-88-16,15-13-592 16,0-5-2321-16</inkml:trace>
  <inkml:trace contextRef="#ctx0" brushRef="#br0" timeOffset="194958.215">9538 10099 8009 0,'0'0'4009'0,"0"0"-3537"0,0 0-240 16,0 0-136 0,0 0 184-16,0 0 280 15,-24 137-248-15,15-95-143 16,9-5-81-16,0-5-80 0,0-6 56 15,17-11-64-15,-1-5-40 16,7-10-80-16,1-6 64 0,-7-20 56 31,-10-9-8-31,0-6 16 16,-7-3 72-16,0 3 312 16,0 5 712-16,-7 11 528 0,7 9-544 15,-7 10-399-15,7 6-689 0,0 0-224 16,0 9-1129-16,14 13 289 31,27 13-304-31,-2-6-865 16,2-4-2704-16</inkml:trace>
  <inkml:trace contextRef="#ctx0" brushRef="#br0" timeOffset="195234.8469">9832 10087 8665 0,'0'0'5898'0,"0"0"-4562"15,0 0 1200-15,0 0-1279 0,0 0-769 16,-24-38-488 0,24 38-264-16,8 9 144 0,16 11 64 0,0 8 56 15,-7 6 0 1,14 2 0 0,-7 5 8-16,-9 0-8 0,2 1-144 15,-9-7-336-15,-8-7 120 0,0-9 191 16,0-9 33-1,0-8 136-15,0-2 337 0,-15-6 271 0,5-22-64 32,-5-14 0-32,6-5-256 15,9-11-264-15,0-2-24 0,9 0-832 16,23 3-721-16,16-6-1007 16,-16 15-1593-16,0 6-1976 0</inkml:trace>
  <inkml:trace contextRef="#ctx0" brushRef="#br0" timeOffset="195557.987">10150 9788 7313 0,'0'0'4073'0,"0"0"-2417"15,0 0 209-15,0 0-993 0,0 0-688 16,0 0-56-16,0 0-32 31,0 0 112-31,0 0-32 0,-22 83 72 16,22-58-120-16,0 4-8 0,0-1 32 15,0 1-80-15,22 0-24 16,-5-4 72-16,7 3-56 0,8 1 24 16,0 0-88-1,-1-7-168 1,1 3-264-16,-15-9 96 0,-3 0 112 16,-14-4-64-16,0-2 240 0,0-4 48 15,-22 1 152-15,5-4-24 16,1 0-8-1,1-3-120 1,7 0-248-16,8-13-1408 0,0-3-2873 16</inkml:trace>
  <inkml:trace contextRef="#ctx0" brushRef="#br0" timeOffset="196164.2866">10366 9957 10578 0,'0'0'2848'0,"0"0"-1023"16,0 0-1073-16,0 0-752 16,0 0-104-16,0 0 104 0,39 0 0 15,-29 0 0-15,4 0 64 32,3-4 48-32,-2-5 16 15,2-7 40-15,0-6 8 0,-10-3 48 0,0-4 64 16,-7 3 24-16,0 1-104 15,0-1 16-15,-14 14 120 0,-11-1 40 16,9 13-200 0,-9 0-184-1,1 10-56-15,2 15-24 0,-2 10-16 16,7 9 96-16,10 4-8 16,7-3-112-16,0-1 104 15,14-3 8 1,20-12-184-16,-2-7-200 0,14-16-144 15,2-6-8-15,-7-6 32 16,6-19 144-16,-6-10 136 16,-17-4 232-16,-2 2 336 0,-12-2 712 15,-10 11 472-15,0 2-119 16,0 14-233-16,0 5-464 0,0 4-536 31,0 3-168-31,7 3-288 16,1 16 88-16,8 7-56 0,-8-1-24 15,16 0-80-15,-9-5 112 16,2-7 8 0,-1-7 80-1,-1-3 152-15,2-3 16 0,-10 0 96 16,10-7 0-16,-9-2-104 16,-1 0 120-16,-7 2-48 0,7 7-8 15,3 0-64-15,-10 0-40 16,7 3-152-16,1 17-208 0,16 18-1057 15,-7-3-1103-15,-3-7-2705 0</inkml:trace>
  <inkml:trace contextRef="#ctx0" brushRef="#br0" timeOffset="213206.9527">11194 9750 5145 0,'0'0'896'0,"0"0"16"0,0 0-296 16,0 0-272-1,0 0 248-15,0 0-72 16,17-54 385-16,-17 48-153 0,0-1 0 15,0 5 88-15,0-5-176 16,0 4 96-16,0 0 57 16,0-4 887-16,0 7-984 0,0-3-56 31,0 3 32-31,0 0-183 0,0 0-81 16,0 0-104-16,0 0-192 15,7 0-64-15,-7 0-72 16,17 0-48-16,-2 0 48 0,18 3 88 15,-1 7-80-15,7 0 56 32,9 5-64-32,1 1 0 0,-3 0 8 15,3 3-8-15,7 0 8 16,-8 0 8-16,8 1 32 16,-10-5-48-16,10 7 0 0,-8-6-8 15,8 7 8-15,0-8 0 16,0 7 0-1,16 0 0-15,-8 1 64 0,6-1-56 16,3 0-8-16,-2 0 8 16,1 1-8-16,-9-1 8 15,10-3 32-15,-10 3-40 0,0-2 0 16,3-2 0 0,-3 5 8-1,-7-5 0-15,-1 5 0 0,1-1 56 16,-9 0-112-16,-6 0 96 15,-2 0-48-15,2 1 0 0,-10 2 0 16,1-2-64-16,0-1 48 0,-8-3 16 31,0 0-8-31,8 3 8 16,-8-2 88-16,7 2-80 16,-6-4-8-16,6-1 0 15,-7 1-24-15,1-5 16 0,-3-3 8 16,-5 2 0-16,-1-6-8 0,7 1 0 31,-14-4-8-31,-2 0 16 0,1-3 0 16,1 0 0-16,-1 0 72 15,-1 0-72-15,1 4-48 16,-8-4 48-16,9 0 0 0,-9 0-8 16,0 0 8-16,0 0 0 15,0 0 8 1,0 0 0-16,0 0 0 0,0 0 0 15,0 0 0-15,0 0-8 16,0 0-8-16,0 0 8 16,7 0-8-16,-7 0-72 0,0 6 72 15,8-3 8 1,8 3-64 0,-1 1 48-16,2 2-24 15,0 1 24-15,5-1-40 0,-5 1-88 16,7-1 48-16,0 1-80 15,-9 0 32-15,2-4-96 0,-10-4-32 0,1 2-249 32,1-4 153-32,-9 0-152 15,0 0-208-15,0 0-400 16,0 0-745-16,-9-4-2912 0</inkml:trace>
  <inkml:trace contextRef="#ctx0" brushRef="#br0" timeOffset="213630.6211">13706 10382 9129 0,'0'0'1825'16,"0"0"-465"-16,0 0 144 0,0 0-855 0,0 0-385 15,0-6-72-15,0 6-40 16,0 0-16-16,0 0 56 0,0 0-56 16,0 0 64-1,0 0-192 1,0 0 0-16,0 0 120 16,0 6 176-16,0 4 104 0,7-1-112 0,1 3 136 15,1 1-184 1,6 3 0-1,1 0-80-15,-1 4-24 0,2 2-88 16,7 0 8-16,-9 3-56 16,9-3 0-16,-7 3 120 15,-2-6-128-15,-6 1 0 0,-9-1-8 16,0 0-248-16,-24 3-312 16,-32 3 184-16,-48 14-800 15,9-11-1033 1,6-6-3088-16</inkml:trace>
  <inkml:trace contextRef="#ctx0" brushRef="#br0" timeOffset="217325.9859">10796 8429 5977 0,'0'0'5849'16,"0"0"-3761"-1,0 0 265-15,0 0-889 16,0 0-640-16,0 0-303 16,0-9-233-16,0 9-288 0,0 0-16 15,0 12-280-15,-15 17 144 16,-2 13 144-16,2 11 8 16,-9 11 48-1,0 12-40-15,0 0 80 0,0 3-88 16,-8 1 64-16,8-4-64 15,-8-6-96-15,8-9-409 0,9-11-655 16,-2-12-592-16,3-19-153 16,-3-15-839-1,9-4-4946-15</inkml:trace>
  <inkml:trace contextRef="#ctx0" brushRef="#br0" timeOffset="217700.1641">10405 8836 9946 0,'0'0'1976'0,"0"0"-1360"16,0 0-304-16,0 0-304 0,0 0 200 15,0 0 432 1,0 102-15-16,0-61-233 15,0 0-96-15,0 7 56 16,0-4-72-16,0-3 0 0,0-2-152 16,0-9-64-16,10-3-16 15,-10-8-40-15,7-9 56 16,-7-5 8 0,7-5 72-16,3 0 184 15,12-3 616-15,12-13-208 0,5-12-415 16,9-7-185-1,-1 0-136-15,8-4-401 0,-6 5-239 0,-1 5-504 16,-9-2-264 15,-15 2-625-31,1 13-2000 0</inkml:trace>
  <inkml:trace contextRef="#ctx0" brushRef="#br0" timeOffset="221106.7894">12247 11779 8809 0,'0'0'2065'0,"0"0"-425"0,0 0 73 16,0 0-905-16,0 0-104 31,0 0-96-31,0 0-96 0,0 0 72 16,0 0-160-16,0 0-56 15,8 0-232-15,16 0-64 0,0 6-72 16,24 3 72-16,-1 5 104 0,25 1-127 15,-1-2 103 1,41-3-152 0,16-4 88-16,39-6-88 0,1-6-72 15,-25-10-417 1,-39-3-151-16,-40 2-8 0,-16 2 200 16,-2 0 312-16,3-8 136 0,7 1 8 0,-17-1 152 31,2 1 88-31,-10 7-72 15,1-1-176-15,0-1 0 0,-1 8 48 16,-14 3-64-16,7-1 16 16,-16 4 0-16,-1 3-8 15,-7 0-208-15,0 0-528 0,0 0-768 32,0 0-809-32,0 0-311 0,0 3-2586 15</inkml:trace>
  <inkml:trace contextRef="#ctx0" brushRef="#br0" timeOffset="224939.3844">12335 11893 4584 0,'0'0'4273'16,"0"0"-2952"-16,0 0 239 0,0 0-552 0,0 0 56 15,0 0-167 1,-8-22-1-16,8 16 296 16,0 0-56-16,0-1-167 15,0 1-185-15,0-4-264 0,0-3-352 16,15-2-160-16,17-8-8 16,16-2 8-16,0-3 32 0,23-1-40 31,2 0-48-31,-3 4 40 15,10 2-320-15,-15 1-152 16,-9 3-120-16,-9 6-121 0,-16 1-367 16,-6 6-176-16,-16 2-833 15,-2 4-2031-15</inkml:trace>
  <inkml:trace contextRef="#ctx0" brushRef="#br0" timeOffset="226351.9214">12318 11836 6281 0,'0'0'2000'0,"0"0"-559"16,0 0 487-16,0 0-672 16,0 0 273-16,0-35 7 0,0 32-184 15,0 3-240-15,0 0-215 16,0 0-185 0,0 0-248-16,0 0-280 15,9 0-184-15,-9 0-112 0,15 6-136 16,2 16 152-16,14 7 96 15,18 12 0-15,-3 7 0 0,19-3 0 16,-1 2-312-16,-1-3-520 31,9-5-497-31,-1 2-735 0,-15-10-817 16,-24-11-2480 0</inkml:trace>
  <inkml:trace contextRef="#ctx0" brushRef="#br0" timeOffset="229673.0034">3243 2267 8385 0,'0'0'1377'0,"0"0"15"32,0 0-272-32,0 0 120 15,0 0-183-15,0 0-321 0,0 0-432 0,-24-22-136 16,31 22-168-16,34 0 0 15,37 0 288-15,67 0 16 0,93-10-112 16,58-6-32 0,46-9-16-1,8-1-40-15,-22-5-24 16,6 2-16-16,-15 1-16 0,-33 2-48 16,-55 4 0-1,-64 12-160-15,-55 1-320 16,-56 3-96-16,-32 2-208 15,0 1-96-15,-7-3-41 0,-17 3 113 16,-17 3-736-16,-22 0-4041 16</inkml:trace>
  <inkml:trace contextRef="#ctx0" brushRef="#br0" timeOffset="230686.9436">3362 2581 7417 0,'0'0'2305'15,"0"0"-937"-15,0 0-488 0,0 0-272 16,0 0-192-16,0 0-240 16,-49-29-80-16,35 29-96 15,4 0 8-15,-5 0 0 16,8 0-8-16,-2 0-8 15,-6 0-96-15,7 7 40 16,-1 0 56 0,2-2 0-16,-1 2 8 0,-1-4 48 0,1 0 232 15,8-3 152-15,0 0 33 0,-7 0 191 32,7 0 176-32,-8 0 24 15,-1-6-480-15,2-3-144 0,-1-1 16 16,-1 0-80-16,2 4 80 15,-1 0 64-15,8 2 112 16,-7 1-103-16,7 3-321 0,0 0-48 31,0 0-353-31,0 19-87 16,0 16 320-16,0 9 160 0,0 21 8 16,0 23 0-16,0 30 0 31,15 34 0-31,1 16 64 0,-1 1-64 0,2 5 64 0,-2 4-56 15,-6 16-8 1,-9 9 8-16,8 6 0 16,-8-8 0-16,0-8 0 0,0-6 8 15,0-3 32-15,-8-6-48 16,-1-3-128-16,-14-36 40 16,14-31 32-16,9-41-64 15,-7-19 48 1,7-4 72-16,0 4-8 15,0-3 0-15,7-11-56 0,2-5 16 16,14-7 48-16,-14-3 0 0,15-3 16 31,-1 0 32-31,8-4-40 0,3-2 0 16,22 0 120-16,7-3-32 16,41-2-88-16,30-5 56 0,58 0-56 15,38 0 8-15,18-9-8 16,-1 9 8-16,1 0-16 15,-1 9 8-15,8 14-16 0,-17-1 24 32,-15 3-24-32,-16 1 8 15,-16-4-272-15,-31-3-424 0,-33-10 504 16,-47-5 40-16,-32-4 24 16,-16 0 128-16,-1-7 288 15,-6-12 584-15,6-6 48 0,1-7-255 16,0-6-265-1,-8-10-184-15,7 1-208 16,-6-14-8-16,-9-2-360 0,-16-55-1033 16,0 17-1759-16,0-7-5946 15</inkml:trace>
  <inkml:trace contextRef="#ctx0" brushRef="#br0" timeOffset="231508.6726">6852 2044 8889 0,'0'0'2017'0,"0"0"239"0,0 0-591 0,0 0-385 16,0 0-56-16,0 0-448 15,0-105 9-15,0 90-289 16,0-7 16 0,0 3 0-16,0-7-216 15,0 4 16-15,0-4-168 0,-8 4 8 16,8 0-56-16,0-1-24 16,0 8 104-16,0 5-128 15,0 1-32-15,-7 6-8 16,7 3-8-1,0 0-176-15,0 5-72 16,0 24-168-16,0 19 208 0,0 32 200 16,0 40-48-16,7 45 48 15,-7 26 16-15,15 5 24 16,2 4-32 0,0-2 0-16,-2 24 0 15,1 25 0-15,-1 29 96 16,-5 6-96-16,-10-4 0 15,0-15-8-15,-17-19-40 0,-15-6 48 0,1-2-48 16,-1-17-8 0,-9-26-264-16,17-34 208 0,0-44 32 15,9-39-64 1,15-28 88-16,-8-14-32 16,8-2-168-16,0-10-88 0,0-3-313 15,8-16-127-15,31-15 112 16,-7-17-1400-16,1-9-3810 0</inkml:trace>
  <inkml:trace contextRef="#ctx0" brushRef="#br0" timeOffset="232546.0908">4422 2781 6209 0,'0'0'2928'16,"0"0"-1047"-16,0 0 223 0,0 0-391 15,0 0 23-15,-17-35-400 16,17 35-263-16,0 0-361 0,0-3-304 31,8 3-168-31,33-4-112 16,39-2-72-16,54-3 32 16,67-7-8-16,22 1-16 0,-2-2-64 0,-20 4 0 15,-57 10-672 1,-42-3-560-16,-37 6-1057 0,-26 0-360 15,-7 0-263 1,-16 0-2369-16</inkml:trace>
  <inkml:trace contextRef="#ctx0" brushRef="#br0" timeOffset="232876.3293">4580 3305 4913 0,'0'0'4465'16,"0"0"-3409"-16,0 0 704 15,0 0 105-15,0 0 95 0,0 0-448 16,0 0-328-16,-31-25-447 15,31 15-353-15,31 1-136 0,25-4-160 32,17 0-80-32,31-6 40 15,39-1-40-15,32 2-8 16,7-1-400-16,-29 3-264 0,-41 6-1137 16,-49 4-1343-16,-32 6-1577 0</inkml:trace>
  <inkml:trace contextRef="#ctx0" brushRef="#br0" timeOffset="233190.3814">4430 3921 1536 0,'0'0'7930'16,"0"0"-6266"-16,0 0-288 0,0 0-72 0,0 0-607 16,0 0-201-16,160-16 160 0,-73 3-152 15,25-2-264-15,14-5-144 16,3 1-32-16,-18 10-64 31,-23-4-800-31,-8 13-945 0,-25 0-1271 16,-8 0-3610-16</inkml:trace>
  <inkml:trace contextRef="#ctx0" brushRef="#br0" timeOffset="233453.7314">4534 4477 7241 0,'0'0'1840'0,"0"0"-1271"0,0 0-81 0,0 0 416 15,0 0 128-15,151-4-376 16,-71-9-216-16,0 1-240 0,7-4-88 15,0 3-72-15,-7 1-40 32,0 5-1032-32,-24 7-1152 0,-24 0-2497 15</inkml:trace>
  <inkml:trace contextRef="#ctx0" brushRef="#br0" timeOffset="233719.2798">4478 5016 7241 0,'0'0'1760'31,"0"0"-1071"-31,0 0 271 0,0 0-256 16,0 0 624-16,0 0 0 0,0 0-167 15,151 48-97-15,-79-45-408 0,6 0-368 16,27-3-128-16,23 0-160 16,-9 0-224-1,24 0-1464 1,-39 0-1129-16,-48 0-3216 0</inkml:trace>
  <inkml:trace contextRef="#ctx0" brushRef="#br0" timeOffset="238265.5093">27205 3530 8161 0,'0'0'2105'0,"0"0"-721"15,0 0-384-15,0 0-120 16,0-13-303 0,0 13-17-16,0 0-56 15,0 0 120-15,0 0-112 16,0 0-160-16,0 0-192 0,0 0-112 16,0 0-48-16,0 0-160 15,0 0-128-15,0 17 40 0,0 5 192 31,7 10 56-31,1 8 0 16,8 9-8-16,-8 8 0 0,9 5 8 16,-3 12 0-16,-6 9 0 15,-8 6-8-15,9-1 8 16,-9 1 0-16,0 0 0 0,-17-3 0 31,3 4 8-15,-11 1 0-16,-6-2 0 15,-3 0 8-15,3-4 88 16,-1-5-96-16,0-4-16 0,8-13 8 16,0-6 0-16,9-9-8 15,6-13 16-15,-6-9-16 16,15-11 16-16,-7-8-8 16,7-4 80-16,0-3-32 0,0 0 144 0,0-6-192 15,0-16-976-15,0-30-1097 0,0 8-695 16,0-3-4778-16</inkml:trace>
  <inkml:trace contextRef="#ctx0" brushRef="#br0" timeOffset="238726.8441">26989 4518 8913 0,'0'0'2113'0,"0"0"-713"15,0 0 345-15,0 0-417 0,0 0-784 16,0 0-544-16,-17-29-168 16,17 42-248-16,-7 12 352 15,-8 16 8-15,-2 7 112 0,0 13-32 32,3 5 48-32,-11 4 48 0,1 3-56 15,0 0 24-15,0 3-88 16,1 0-40-16,-1-2 40 15,0-7 0-15,7-8 0 0,2-8 8 16,-1-6-8 0,8-10 72-16,1-10-72 15,7-10-56-15,0-1 56 16,0-5 192-16,0-3 32 0,0-2 96 16,0 2-48-16,0-3 144 15,15 0 136 1,9 4-16-1,15-1-176-15,17 1-239 16,0-1 47-16,9 0-64 0,5 1-104 0,-6-5 0 31,-9 2-264-31,-6-4-129 16,-18 0-95-16,-6-6 232 0,-9-7-256 0,-8-9-776 16,-1 0-881-16,-7 2-2616 0</inkml:trace>
  <inkml:trace contextRef="#ctx0" brushRef="#br0" timeOffset="264268.9319">1578 11861 11666 0,'0'0'2729'0,"0"0"-1969"0,0 0 736 31,0 0 56-31,0 0-559 16,0 0-457-16,-25-88-512 0,25 88-24 15,25 21-240-15,6 24 240 16,8 12 0-16,10 32 72 0,14 32 16 16,-15-13-80-16,1-3-8 31,-10-23 160-31,-15-18-152 16,8-1-8-16,-8 0-328 0,0-15-825 15,-17-19-487-15,-7-26-1113 0,-31-3-79 16,-10-16-6674-1</inkml:trace>
  <inkml:trace contextRef="#ctx0" brushRef="#br0" timeOffset="264511.0851">1258 11985 12242 0,'0'0'1993'15,"0"0"-1465"-15,-25-114 1016 16,25 51-768-1,34-8-352-15,12-5-88 0,27 0-128 16,-2 0-96-16,9 6-104 16,-17 13 80-16,2 10-88 0,-26 11-448 15,-7 17-816-15,-1 17-704 16,-21 2-809 0,5 57 833-16,-15 4-513 15,0 8-2920-15</inkml:trace>
  <inkml:trace contextRef="#ctx0" brushRef="#br0" timeOffset="264804.6865">2175 12166 11362 0,'0'0'2184'0,"0"0"345"0,0 0-761 16,0 0-1048-16,0 0-720 15,0 0-96-15,0 0-224 0,31 10 200 16,-6 25 120-16,-1 6-8 16,7 6 8-16,9 4 8 15,-9 0-8 1,1-2 0-16,-8-6-560 0,0-4-1080 15,-7-14-409-15,-10-9-871 16,-7-13-4098-16</inkml:trace>
  <inkml:trace contextRef="#ctx0" brushRef="#br0" timeOffset="265743.8691">1976 11550 10402 0,'0'0'2808'31,"0"0"-1615"-31,0 0 903 0,0 0-904 15,0 0-728-15,0 0-416 16,0 0-48-16,-17-19-168 16,17 19-176-16,7 19 216 0,10 16 120 15,7 6 8-15,1 11 0 32,6 11 56-32,8 10-40 0,2 4 112 15,-2-2-48-15,10 5 16 16,-1-7-24-16,-9-1-64 0,0-4 40 15,2-5 0 1,-9-6-32-16,-8-9 88 0,0-7 16 16,-9-6-16-1,2-6 48-15,-2-7-7 0,-6-7-137 0,-2-5 40 16,1-4 0 0,-8-2 16-16,0-4 48 15,0 0 40-15,0 0 40 0,0 0-48 0,0 0-8 31,0 0-64-31,0 0-64 16,0 0-8-16,0 2-80 0,0-2 64 31,0 0 32-31,7 7 8 0,-7-7-16 0,0 3 0 0,0-3-8 16,0 3-344-16,0-3-385 31,0 0-143-31,0 0-976 0,0 0-1353 16</inkml:trace>
  <inkml:trace contextRef="#ctx0" brushRef="#br0" timeOffset="266116.08">2437 12391 9722 0,'0'0'2488'0,"0"0"-920"15,0 0 745-15,0 0-849 16,0 0-480 0,-31-111-239-16,31 74-337 0,0-5-64 15,7 1-192-15,10 0 32 0,7 6-112 16,8 3-64-16,-1 6-16 16,1 8 8-16,-1 11-80 0,10 7-32 31,-9 0 32-31,0 19-16 15,-1 13-24-15,-7 13 72 0,1 5 48 32,-1 1 0-32,-2 3 8 15,2-7-8-15,0-5 0 16,8-10 0-16,9-11-312 0,-2-17-977 16,24-23-671-16,-7-19-1201 15,-7-6-8241-15</inkml:trace>
  <inkml:trace contextRef="#ctx0" brushRef="#br0" timeOffset="266784.2451">2923 11899 10986 0,'0'0'2280'31,"0"0"-223"-31,0 0-73 0,0 0-1056 16,0 0-632-16,0 0-296 0,0 0-168 16,41 10 168-16,-17 16 8 15,7 3 48-15,1 8 16 0,0 1 24 16,-1 3-88 0,-6-6 64-1,-1-3-72-15,-8 0-48 0,-1-10-632 16,-7-6-936-16,-8-12-632 0,-15-4-513 15,-2-7-5321-15</inkml:trace>
  <inkml:trace contextRef="#ctx0" brushRef="#br0" timeOffset="266970.9486">2915 11531 14211 0,'0'0'2072'16,"0"0"-1576"-16,0 0-496 0,0 0-504 31,0 0-4097-31,0 0 144 0</inkml:trace>
  <inkml:trace contextRef="#ctx0" brushRef="#br0" timeOffset="267344.2565">3163 11741 4416 0,'0'0'11323'0,"0"0"-10339"0,0 0-984 16,0 0-80-16,0 0 80 16,95 111 400-16,-64-70-72 0,10 1-32 15,-9-4-56 1,-1-3-112-16,-6-7 8 16,-9-5-128-1,-1-8-8-15,2-9 144 0,-10-6-24 0,10 0 152 16,-9-21 465-16,-1-21-433 15,10-9-184-15,-10 0-32 0,10 1-88 32,-10 8 16-32,1 13-16 15,-1 11 0-15,3 11-8 0,-3 7-264 16,10 4-656-16,14 17 431 16,-6 15 201-16,14-5-296 0,9 4-800 15,-9-6 392-15,9-13-169 31,8-16-247-31,-17-4-856 32,-14-21-2617-32</inkml:trace>
  <inkml:trace contextRef="#ctx0" brushRef="#br0" timeOffset="267892.4991">3767 11201 7521 0,'0'0'2281'0,"0"0"-65"0,-87-118 57 15,65 87-385-15,5 15-432 0,17 10-343 16,0 6-1113-16,0 19-393 16,7 25 161-16,17 13 160 0,8 13 72 15,9 3 8 1,-2 3 0-16,9 1 64 0,-8-8-24 16,8-5 0-16,-9-7 56 0,-7-13-104 0,1-12-224 15,-18-16-344-15,2-12-56 16,-2-4 544-16,1-33 80 0,-8-11 0 31,-8-17-88-15,7-8 80-16,-7-1-40 0,0 7 48 0,0 8 280 15,-7 14 632-15,-1 13 113 16,8 8-129-16,-7 14-160 16,7 6-448-1,0 0-288-15,0 10-360 16,-9 18 136-16,9 17 104 15,-8 9 120-15,8 3 0 0,0 3 0 16,0-6 0-16,17-10 0 16,5-12-72-16,2-9-56 15,17-20-32-15,-9-3 16 0,7-19-264 32,2-22-80-32,-9-10-97 15,-18-3 289-15,11-3 288 16,-18 6 8-16,-7 7 400 0,9 8 393 0,-9 17-41 15,0 7-88-15,0 5-272 16,0 7-392-16,0 0-192 16,8 19-128-1,9 13 168-15,5 6 144 16,2 1-120-16,17-2-416 16,-2-4-329-16,2-12-303 15,-2-11-376-15,0-10 24 0,-7-19-449 16,-8-16-479-16,-15-3-2497 0</inkml:trace>
  <inkml:trace contextRef="#ctx0" brushRef="#br0" timeOffset="268066.0477">4660 11147 4640 0,'0'0'2617'0,"0"0"544"0,0 0-673 15,0 0-935-15,-39-111-489 16,39 105-568-16,0 6-496 16,0 0-1176-1,0 9 464-15,8 7-617 16,-1-3-983-16,-7-3-2585 0</inkml:trace>
  <inkml:trace contextRef="#ctx0" brushRef="#br0" timeOffset="268293.5675">4437 10661 10386 0,'0'0'1384'0,"0"0"-1384"16,0 0-768-16,0 0-9746 15</inkml:trace>
  <inkml:trace contextRef="#ctx0" brushRef="#br0" timeOffset="268648.6125">4716 11024 13482 0,'0'0'1513'15,"0"0"-753"-15,0 0 272 16,0 0-96-16,88 113-8 0,-64-81-399 16,0-5-321-16,-7-9-72 31,-2-6-48-31,1-5 8 0,-1-7 0 16,2 0 144-16,-2-26 96 15,9-12-136-15,0-9-72 0,0-7-64 16,1 0-64-16,-1 6 0 15,-9 10-8-15,1 10 0 16,-8 8 0-16,-1 11-72 0,10 9-104 31,-10 0-360-31,10 5-40 16,7 12-57-16,8 5-399 0,7-2-408 16,9-8-264-16,16-12-417 15,-8 0-904-15,-8-3-3424 0</inkml:trace>
  <inkml:trace contextRef="#ctx0" brushRef="#br0" timeOffset="269033.5838">5498 10620 8969 0,'0'0'3145'0,"0"0"-544"15,0 0-601-15,0 0-984 0,0 0-680 16,-120-9-336 0,104 44-104-16,8 6 56 15,8 0 40-15,0 4 8 16,24-11 80-16,8-2-80 15,-8-16-104-15,8-6 8 0,-8-10 96 16,0-4 152-16,-16-18 24 16,-1-10 465-16,1-2 263 15,-8-2 56 1,0 7-280-16,0 8-200 16,0 8 32-16,0 7-208 15,0 6-304-15,0 3-416 0,9 29 40 16,23 18 328-16,-1 36 48 15,18 35 0-15,6 34-48 0,1 10-168 32,-17-2-168-32,-7-17-8 15,-8-29 16-15,-17-22 88 0,-7-25 16 16,0-26 152-16,-7-12 72 16,-17-10 48-16,-25-2 488 15,-14-11 320-15,-7-9-32 0,-10-13-360 16,0-22-120-1,24-16-296-15,39-47-328 16,17 12-1640-16,0 1-4754 0</inkml:trace>
  <inkml:trace contextRef="#ctx0" brushRef="#br0" timeOffset="270273.1225">3872 13522 15403 0,'0'0'2360'16,"0"0"-1007"-16,0 0 319 0,0 0-968 0,0 0-632 16,-15-38-72-16,15 47-296 15,15 20 96-15,9 9 200 0,0 10 0 16,0 2 0-16,0-5-384 0,-1-7-384 31,-14-6-360-31,-2-26-873 16,-7-6-1864-16,0 0-1056 0</inkml:trace>
  <inkml:trace contextRef="#ctx0" brushRef="#br0" timeOffset="270512.7866">3680 12808 14443 0,'0'0'120'0,"0"0"-120"0,0 0-1617 0,0 0-703 16,0 0-2577-16</inkml:trace>
  <inkml:trace contextRef="#ctx0" brushRef="#br0" timeOffset="270909.8305">4039 13182 12322 0,'0'0'2929'0,"0"0"-2377"0,0 0-552 31,0 0 0-31,0 0 80 15,80 105 88-15,-56-67-16 0,8 1-48 16,-8-2-104-16,0-5 104 16,-2-10-96-16,-12-6 64 0,-3-7-24 15,-7-5 80-15,8-4 768 32,-8-7 921-32,0-18-465 0,0-22-920 15,0-13-312-15,16-14-120 16,-1-5-8-16,9-1-136 15,1 11 24-15,16 11 16 0,-2 14 8 16,0 15 16-16,2 14 72 31,-10 15-272-31,8 0-88 0,-5 22 48 16,-12 16-192-16,10 3-433 16,-15 4 105-16,7 9-472 0,0-10-1001 15,-9-16-1895-15</inkml:trace>
  <inkml:trace contextRef="#ctx0" brushRef="#br0" timeOffset="271362.0016">5537 12493 12458 0,'0'0'2201'0,"0"0"-121"32,0 0-640-32,0 0-799 0,0 0-505 15,0 0-136-15,0 0-104 16,-79 96 104-16,63-30 0 0,8 7 96 16,8 7 24-16,0-1-120 15,15-6 8-15,9-10 64 16,17-11-72-1,6-15 0-15,1-11-88 0,1-19-144 16,6-7-9-16,1-26-31 16,-17-18-72-16,10-17 96 15,-35-8 168 1,3-24 80-16,-17 3 88 16,-7 2 240-16,-27-1 40 15,-5 26 249-15,0 0 95 0,-17 18-200 0,8 17-288 16,-8 15-224-16,0 13-216 15,8 16-1128-15,9 18-1337 0,15-2-2088 16</inkml:trace>
  <inkml:trace contextRef="#ctx0" brushRef="#br0" timeOffset="271685.8078">5983 12319 12658 0,'0'0'2721'15,"0"0"-1161"-15,0 0 313 0,0 0-1185 16,0 0-584-16,-24 22-104 16,9 13 0-16,-2 16 88 31,10 9 40-31,-1 10 120 0,8 6-104 0,0 0-56 15,32-3-80-15,0-3-8 16,7-10 48-16,17-6-32 0,9-19-8 16,5-15-8-16,3-20-48 15,-2-10-48 1,-6-32-72-16,-2-18-136 16,-24-13 264-16,-15-12 40 0,-24-4 176 15,0 3 184-15,-24 7 88 16,-22 12 160-1,-10 16-224-15,-9 13-264 0,1 16-120 0,9 12-288 32,-1 10-904-32,7 16-1697 15,25 6-2376-15</inkml:trace>
  <inkml:trace contextRef="#ctx0" brushRef="#br0" timeOffset="272048.204">6541 11982 15091 0,'0'0'2528'0,"0"0"-1936"15,0 0 801-15,0 0-881 0,0 0-512 0,0 0-192 16,0 0 128-16,0 0 64 16,63 117 120-1,-31-50 72 1,9 10-40-16,-2 5-24 0,2 4-32 0,-2 3-24 16,2-7-8-1,-9-9-8-15,-1-6-56 0,1-20-368 16,-8-8-488-16,-9-20-641 0,-15-13-815 31,0-25 423-31,-7-19 97 16,-8-13-6570-16</inkml:trace>
  <inkml:trace contextRef="#ctx0" brushRef="#br0" timeOffset="272331.9865">6614 11950 11898 0,'0'0'3033'0,"0"0"-1761"15,0 0 864-15,-56-124-463 16,56 92-649-16,0 2-568 31,22 1-424-31,19 0-32 0,22 7-8 16,1-1-104-16,16 11 32 16,-8 12-360-16,-1 0-192 0,-6 22-168 15,-26 16-193-15,-22 17 329 0,-17-2 448 16,-24 8 216-1,-32-2 144-15,-7-7 400 0,-2-8 1 0,9-10-297 16,17 2-248 0,22-17-1665-1,17-6-4768-15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4283.26807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29T08:52:06.97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1083 4905 3568 0,'0'0'1257'16,"0"0"-457"-16,0 0-304 15,0 0-240-15,0 0-144 0,0 0-88 16,0 0-24-16,0 0 8 0,24-23-8 31,-24 23 0-31,0 0-56 16,0 0-72-16,0 0-24 0,0 0-24 15,0 0 176-15,0 0 0 16,0 0 72-16,0 0 120 0,0-2 64 16,0 2 496-16,0-7-120 31,0 7 320-31,0-6 89 15,0 0-81-15,0 2 56 0,0 4 16 16,0-2 8-16,-7-1-247 16,7 3-185-16,-10 0-568 0,10 9-40 15,-7 16-192-15,-1 20 40 32,-1 15 152-32,2 28-16 0,-1 27 8 15,-9 28 0-15,10 6 8 0,7-32 0 16,0-31 48-16,0-35-48 15,0-13 0-15,17 4-8 16,5 5-160-16,12 13-969 16,-12-9-783-1,2-13-1377-15</inkml:trace>
  <inkml:trace contextRef="#ctx0" brushRef="#br0" timeOffset="876.0277">1267 7601 8529 0,'0'0'1945'0,"0"0"-153"0,0 0-272 0,0 0-455 16,-56-130-289-16,56 95-136 15,15-4-288-15,17-5-152 16,9-3-56-16,5-1 120 0,10 0-80 47,-8 6-56-47,-9 10-56 0,-14 14-72 0,-9 15-48 0,-8 3-712 16,-8 32-208-16,-15 18 424 31,-19 17 400-31,-29 12 144 0,-17 4 0 0,2-1-16 0,-2-5-88 15,7-14 104 1,25-5 16-16,9-14-8 16,22-9 32-16,17-10-40 15,0-6-72-15,17-6 64 0,22-6 8 16,26-7 184 0,6 0 432-1,16-17-192-15,17-8-184 0,-24 3-216 16,0-4-24-16,-9 7-72 15,-22 7-736 1,6 5-248 0,-16 7-609-16,-14 0-2664 15</inkml:trace>
  <inkml:trace contextRef="#ctx0" brushRef="#br0" timeOffset="1796.7356">1020 9842 8753 0,'0'0'2057'32,"0"0"-641"-32,0 0-280 0,0 0-31 15,0 0 231-15,0 0-424 0,0 0-256 16,-49-124-120-1,49 96-64-15,24-4-368 0,8 0-56 0,7 7-32 16,9 3 56-16,-16 9-72 16,9 10-472-16,-9 3-184 15,-8 6-152-15,-17 23-256 16,-7 9 552-16,0 9 320 16,-31 10 120-16,-10-3 72 15,9 4 0 1,0-7 0-16,8-7 0 0,9-9 48 15,6-6-40 17,2-4-8-32,7-6 8 0,0-6-8 15,0 0 8-15,0-1 88 0,24-2-96 0,7 2 0 16,10-2 128-16,15 0 16 16,15 5 16-16,1 4 8 0,7 13-112 15,-7 6-56-15,-9 16 0 16,-14 10-296-1,-25 3-264-15,-24-1 312 16,-8-3 144-16,-64 1 104 16,-8-16 152-16,-15-5 256 15,-9-14 296-15,24-16 200 0,9-3-56 32,23-10-376-32,24-3-320 0,31-64-152 0,41 6-2560 15,8-15-4674-15</inkml:trace>
  <inkml:trace contextRef="#ctx0" brushRef="#br0" timeOffset="50174.6677">16837 4873 9313 0,'0'0'3129'0,"0"0"-1200"15,0 0 295-15,0 0-808 0,0 0-359 16,0 0-193-16,-17-70-408 16,41 42-136-16,17-7-168 0,15-6-64 15,39-13 64-15,48-10-144 32,56-9-8-32,41-3 8 0,-2 16 0 15,10 12 0-15,-33 16 56 16,-8 7-64-16,-15 6 56 15,-25 6-48-15,-40 3 40 0,-31 4-48 32,-49 3-8-32,-23 3 0 15,0 0-40-15,-16-3-56 16,8 0-8-16,-16 3-72 0,0 0-176 16,0 0-448-16,0 0-353 0,0-10-975 0,0 4-2249 15,-7-7-960-15</inkml:trace>
  <inkml:trace contextRef="#ctx0" brushRef="#br0" timeOffset="50485.4936">18868 4003 4560 0,'0'0'7554'0,"0"0"-5473"0,0 0 55 0,0 0-1112 15,0 0-752 1,0 0-272-16,0 0-200 0,56 20 200 0,-8 11 64 16,8 4-64-16,-7 10 0 31,-3-1 0-31,-5 1-64 16,-17 2-392-16,-9 1-56 0,-15-4 0 15,-7-6 216-15,-25 0 128 0,0-6 168 31,-8-6 0-31,0-8-256 32,16-14-504-32,0-4-1073 0,17 0-2920 0</inkml:trace>
  <inkml:trace contextRef="#ctx0" brushRef="#br0" timeOffset="50980.7855">19865 3594 10786 0,'0'0'1904'0,"0"0"457"16,0 0-505 0,0 0-736-1,0 0-744-15,0 0-376 0,0 0-248 16,0 0-216-16,47 12 416 0,-14 20 48 15,7 7 16-15,8-2 72 0,8-2-16 32,7-6-72-32,-7-13-528 15,0-7-440 1,-8-9-472-16,-9 0 399 0,-7-28 577 16,-16-7 320-16,-1-4 144 15,-15-1 520-15,10-2 281 16,-10 11-65-16,0 5 200 0,0 10-8 0,0 4-288 31,0 12-384-31,0 0-256 0,0 22-608 16,-17 35 248-16,-15 48 224 15,-9 47 120 1,2 13 8 0,0 0 0-16,15-25 8 0,7-48 48 15,2-16-40-15,15-16 0 0,-9-12 120 16,9 6-64-16,-7 0-64 0,-1-3-272 15,-1-19-1008-15,9-26-649 16,0-6-1143 0,24-10-3106-16</inkml:trace>
  <inkml:trace contextRef="#ctx0" brushRef="#br0" timeOffset="51336.7892">20543 4273 10642 0,'0'0'1808'0,"0"0"-824"0,0 0-984 0,0 0-176 16,0 0 32-16,0 0 136 15,0 0 0-15,80 48 0 0,-58-45 0 16,2-3 8-16,0 0 0 16,1-16 56-16,-9-12 16 0,-1-7 0 31,-7-7-16-31,-8 5 328 15,0-5-31-15,0 10 199 0,-8 7 208 16,-7 12-280-16,-1 11-248 16,-9 2-232-16,-6 25-128 15,-1 16 32-15,-9 12-16 0,2 8 104 16,15-1 0-16,9 4 0 16,15-7 0-1,0-3-48-15,32-13-368 0,55-18-368 16,-7-14-505-16,8-9-1903 15</inkml:trace>
  <inkml:trace contextRef="#ctx0" brushRef="#br0" timeOffset="51612.7103">21212 4003 9498 0,'0'0'2496'0,"0"0"513"0,0 0-665 0,0 0-823 0,0 0-721 16,0 0-544-16,0 0-256 0,-33-50-192 0,18 85 96 31,-9 6 48-15,7 10-24-16,10 3 64 15,7-1-40-15,0 2 24 0,7-2 8 0,17 1 16 16,8 4-416-16,1-5-81 0,6-2-279 31,-14-3-64-31,-1-16 344 16,-17-10 288-16,-7-10 208 15,-16-8 728-15,-31-4 992 16,-18 0-639-16,-6-6-665 0,-1-10-416 16,16 0-1304-16,32 0-6570 15</inkml:trace>
  <inkml:trace contextRef="#ctx0" brushRef="#br0" timeOffset="90081.173">7665 12557 12050 0,'0'0'4689'15,"0"0"-4449"-15,0 0-232 16,-56 114-8-16,39-47 160 16,2 9 176-16,-1 13-104 15,8 6 232 1,1-3-208-16,7-3-40 0,-9-13-143 0,9-12-25 16,0-14-48-16,0-18-289 15,0-22-647-15,0-32-528 16,0-20 104-1,9-18-3897-15</inkml:trace>
  <inkml:trace contextRef="#ctx0" brushRef="#br0" timeOffset="90450.5761">7609 12497 10298 0,'0'0'2824'0,"0"0"-1647"16,-56-108 775-1,32 73-408-15,9 9-391 16,-9 17-489-16,0 9-304 0,0 3-360 15,-8 54-64-15,-16 54-40 16,-8 58 104-16,0 30 0 16,24 8 56-16,25-14 32 0,14-33-40 31,25-37-32-31,9-34 48 16,-2-32-64-16,9-15 0 15,8-5-8-15,7-8 8 0,17-19-96 16,8-10 88-16,7-64-152 0,-6-56-16 15,-11-71 32-15,-29-38 72 47,-33-12 72-47,-16 22 56 16,-41 63-48-16,2 49 136 0,-9 43 368 0,-8 23 464 16,-15 3-464-16,-9 12-440 15,-7 7-72-15,7 44-320 16,17 22-1512-16,22 12-3521 0</inkml:trace>
  <inkml:trace contextRef="#ctx0" brushRef="#br0" timeOffset="91021.5744">9434 13246 10066 0,'0'0'6601'16,"0"0"-5593"-16,0 0 793 15,0 0-921-15,-24-25-880 0,24 54-256 16,0 21 248-16,0 19 8 31,0 14 8-31,0 6 80 0,0 0-40 16,0-6-48-16,0-11-16 15,7-9-944-15,-7-8-1209 16,0-22-2104-16,0-18-2872 0</inkml:trace>
  <inkml:trace contextRef="#ctx0" brushRef="#br0" timeOffset="91295.2839">9315 13109 14995 0,'0'0'2408'0,"0"0"-263"0,0 0-961 15,-9-133-696 1,18 108-416-16,23-1-72 16,14 10-152-16,10 10-72 0,0 6-200 15,16 16-336-15,-16 25-273 16,-24 13-279-16,-8 10 72 15,-24 5 424-15,0 2 576 0,-32-11 240 32,-16-6 128-32,9-13 488 0,-2-13 80 15,9-8-312-15,8-14-216 16,24-10-168-16,0-18-424 16,0-10-3889-16</inkml:trace>
  <inkml:trace contextRef="#ctx0" brushRef="#br0" timeOffset="91805.0273">9769 12989 11330 0,'0'0'3169'15,"0"0"-905"-15,0 0-632 0,0 0-1039 16,0 0-585-16,0 0-8 16,102 22 0-16,-61 10-32 0,-9 9 16 15,0 9 8 1,-16 5-176-16,-8 2-233 15,-8-6-223-15,0-7 216 16,0-12 248 0,-8-16 72-16,-1-13 104 15,2-3 264-15,-1-28 0 0,8-24-264 0,0-5-400 16,8-13-872 0,16 1 0-16,15 3-17 15,-6 5 577-15,-1 10 424 0,0 10 112 16,-8 12 176-16,-9 7 224 15,-6 6 704-15,-2 9 265 16,-7 7-465-16,0 0-440 16,0 0-288-16,0 20 0 15,0 8 144-15,0 10 256 16,0 4-120-16,0 2-176 0,0-3-104 16,15-2 120-16,17-11-120 31,-8-9-216-31,8-13-312 15,-8-6 80 1,0-9 192-16,-17-17 256 16,-7-9 128-16,0 0 624 15,-14 4 600-15,-11 1-184 0,-6 13-487 16,7 0-425-16,7 11-256 16,-5 6-48-16,22 0-1121 0,0 23-1199 15,14-2-849-15,18-2-4072 0</inkml:trace>
  <inkml:trace contextRef="#ctx0" brushRef="#br0" timeOffset="92249.6512">10597 12846 9738 0,'0'0'5393'0,"0"0"-4001"16,0 0 672-16,0 0-1263 0,0 0-521 15,-136-10-280-15,114 42-32 0,5 6 24 31,10 13 8-31,7-4-80 16,0 1 0-16,7-7-512 0,25-9-17 16,-8-10 161-16,7-12-16 15,-6-10 160-15,6 0 288 0,-14-16 16 16,-2-9 120-16,2-1 328 31,-17 1 392-31,7 10-47 0,-7 1-169 16,0 8-128-16,0 6-472 15,0 0-24-15,8 13-296 16,1 22 176-16,-2 15 120 0,17 14-72 16,-9 12-56-16,10 9-208 31,-1 2-328-31,0-2 135 0,0-5-175 16,-16-8 256-16,-1-8 200 15,-7-16 136-15,0-10 96 0,0-17 16 16,-7-4 352-16,-1-17 464 0,-16 0 297 15,0-13-697 17,7-21-416-32,17-49-288 15,0 6-2065-15,0-11-3008 16</inkml:trace>
  <inkml:trace contextRef="#ctx0" brushRef="#br0" timeOffset="93247.4515">10869 12747 12306 0,'0'0'3217'16,"0"0"-833"-1,0 0-631-15,0 0-1009 16,0 0-328 0,0 0-416-16,0 0-160 0,0 0 16 15,143-38 72-15,-87 83 56 0,-8 9 8 16,-9 6 8-16,-7 10-256 31,-16 0-16-31,-8 0-16 0,-8-1-64 16,-17-8 112-16,-5-7 184 15,-2-10 48 1,-1-16 0-16,1-5-16 16,17-20 24-16,-1-3 192 15,-1-9 120-15,9-23-208 16,0-12-96-16,0-8-8 0,24-9 0 16,0 2 0-16,1-4 0 15,6 2-48-15,1 1 48 0,-8 3 0 0,-9-1 16 16,2 1 168-1,-10 3 184 1,2 7-56 0,-9 2 96-16,0 6-104 0,0 12 120 0,-9 7-176 15,-6 8 24-15,-2 12-272 16,10 0-32-16,-17 19-256 0,0 19 168 16,9 13 112-1,5 12-48 1,3 1 48-1,7-4-128-15,24-6-184 0,15-9-40 0,10-14-152 0,6-14 24 16,9-17-336-16,-8 0-297 16,-8-23 337-16,-9-19 440 0,-6-8 312 31,-10-11 32-15,-14-2 408-1,-9 3 192-15,0 3 529 0,0 12 95 0,-9 13-368 31,1 13-176-31,1 10-256 0,-1 9-424 0,8 0-104 0,0 19-312 16,0 13 304 0,0 12 104-16,8 10 0 15,16 0-376-15,15 0-88 0,0 3-200 16,10-3-272-16,-1 3-505 16,0-6-39-16,-9 0 232 0,-7-7 511 15,-8-2 33-15,-7-11 112 16,-17-2 128-1,0-10 264 1,-17-6 208-16,-7-10 488 16,-8-3 408-16,-7 0-79 0,6-19 191 0,11-7 200 15,-3-15-336-15,16 0-440 0,9-13-208 16,0-10-208 0,24-5 104-1,0-8-120-15,1 1 80 0,-1 1 384 16,-9 4 377-16,1 14 279 15,-8 6-248-15,-8 16-208 16,0 13-232-16,0 9-72 0,0 6-288 0,0 7-72 31,0 7-264-31,17 22 8 16,-3 12 256-16,20 13-104 0,-2 3 24 16,7 4-304-16,2-4 64 31,-2-3-312-16,0-10 104-15,-8-9 248 0,-6-6 144 0,-16-7 128 16,-9 0-232-16,-34 0 136 16,-36 10 56-16,-59 6-801 0,10 0-3031 15,0-9-8595-15</inkml:trace>
  <inkml:trace contextRef="#ctx0" brushRef="#br0" timeOffset="94001.2702">7068 16033 10458 0,'0'0'2392'0,"0"0"1"16,0 0-281-16,-17-124-824 15,17 83-463 17,7-3-9-32,18 3-352 0,16-1-248 0,14 7-120 0,9 7-96 15,8 9-72-15,-9 12 0 16,1 7-24-16,-9 13-736 15,-30 26-441 1,-18 14 249-16,-7 14 392 16,-32 0 96-1,-23 3 160-15,-1-13 200 16,7-7 176-16,3-9 80 0,22-16 344 0,0-8 8 16,16-7-112-16,8-10-152 0,0 0-32 31,15 0 80-31,26 0 176 15,-2-16 0-15,17 0-119 0,16-7-161 16,-1 1-40-16,2 0-72 16,-10 3-577-16,17-9-1079 15,-17 5-736 1,-14 1-1913-16</inkml:trace>
  <inkml:trace contextRef="#ctx0" brushRef="#br0" timeOffset="94425.557">7577 15024 12170 0,'0'0'1881'0,"-119"-22"-417"16,47 22-56-16,-16 0-688 0,8 31-152 16,0 20-312-16,0 35-40 15,10 34-95-15,14 42-49 16,24 25 64-1,16 4 24-15,16-13-56 16,31-23-56-16,18-8-48 0,14-14 0 16,-7-31 8-16,9-29 0 15,-19-29 64-15,10-19-72 16,17-6 8 0,7-15-8-16,7-4 56 15,0-54-48-15,1-54-8 16,-25-50-8-16,-14-33-48 0,-42-9 56 15,-7 19 0-15,-39 44 8 16,-2 39-8-16,2 31 72 16,-9 23 656-16,-8 5-16 0,0 1-304 31,-15 9-280-31,8 24-128 16,15 5-240-16,7 31-808 0,33 52-1417 0,8-10-2192 15,17-3-4737 1</inkml:trace>
  <inkml:trace contextRef="#ctx0" brushRef="#br0" timeOffset="95043.4827">9203 15119 10850 0,'0'0'2488'31,"0"0"-95"-31,0 0-257 16,0 0-911-16,0 0-481 0,0 0-328 16,-111-25-416-16,79 60-88 31,-1 19 80-31,10 12 16 0,-1 14-8 0,7 5 8 0,17 1 40 15,17 0-48 1,22-13-16 0,17-13 16-16,17-16-320 0,14-21-376 0,1-20-329 15,-1-6-311-15,-7-32-464 0,-17-16 111 16,-7-6 865 0,-32-7 752-16,-24 7 72 31,0 3 1376-31,-24 13 313 0,-8 13-129 0,-7 8-216 15,-9 7-639-15,7 13-457 0,9 4-248 16,1 25 0-16,23 5-16 16,8 8-80-16,0 2-160 15,25-6-585 1,21-6-295-16,10-10-224 16,33-22-657-16,-11-6-527 15,-22-20-5570-15</inkml:trace>
  <inkml:trace contextRef="#ctx0" brushRef="#br0" timeOffset="95601.7567">9650 15389 8121 0,'0'0'1593'0,"0"0"391"15,0 0-272-15,0 0-135 0,0 0-145 16,0 0-208-16,-56-76-280 0,56 70-487 16,15 6-417-16,9 0-40 15,0 0-104-15,15 0 88 16,17 19 16-1,0 6 0-15,0 7 0 16,0 12-8-16,0 4-112 16,-8 3-177-16,0 2-351 0,-25 1 264 15,-7-9 24 1,-8-7 168-16,-8-13 112 0,0-3 64 16,-15-12 16-1,-9-10 192-15,0 0 408 0,-1-12-32 16,-6-17-224-16,7-6 1 15,9-12-289-15,15-4 16 0,0-7-72 16,0 1 32-16,22 0-32 16,11 3-48-1,-1 10 48-15,7 5-56 16,2 11 40-16,-9 12-88 16,-1 7 8-16,1 9-105 15,0 2 33-15,7 21-32 16,2 9 80-16,-2 6 112 15,-8 0 0-15,3 3 0 16,-3-6-8-16,-16 0-48 16,-5-12-24-16,-3-8 40 15,-7-5 48-15,0-10 0 0,0 0 392 16,0-7 737-16,-7-18-617 16,-3-10-304-16,3-13-112 0,7-5-96 31,0-1 0-31,7-1-216 15,17 2-664-15,8 8-961 0,0 7-1231 16,24 6-1057-16,-16 10 200 0,0 8-1096 16</inkml:trace>
  <inkml:trace contextRef="#ctx0" brushRef="#br0" timeOffset="95900.2289">10764 15062 3264 0,'0'0'1977'0,"0"0"-49"0,0 0 96 16,0 0-343-16,0 0-441 15,0 0-200-15,0 0-224 16,0 0-327-16,73 89-185 15,-58-89-24-15,9 0-80 0,0 0-24 16,0-13-8 0,-9-12-56-16,-5-10-40 15,-3-4 0-15,-7-5-24 16,0 3 48 0,-24 6 840-16,9 6 256 15,-2 10 49-15,-7 10-489 0,0 9-304 0,0 0-424 0,1 32-24 31,7 12-56-31,-9 16 56 16,18 10 0-16,7 0 0 16,0 0 0-16,32-7-152 0,16-12-752 15,8-7-761-15,31-21-703 16,-16-10-1481-16,1-13-5145 0</inkml:trace>
  <inkml:trace contextRef="#ctx0" brushRef="#br0" timeOffset="96264.7999">11259 15129 11442 0,'0'0'2937'16,"0"0"-313"-16,0 0-711 16,0 0-1681-16,0 0-232 15,0 0-80-15,0 0 80 16,-24 102 0 0,39-58-192-16,18-3-233 0,-1-9-295 15,7-10-112-15,9-13 184 0,1-9-320 16,-3-9 0-1,-5-23-89 1,-9-16 745-16,-8-15 312 0,-9-26 568 16,-6-38 385-16,-9-29 311 15,0 14 0-15,0 24-200 0,0 48-7 16,0 32 119-16,0 3 0 16,0 7-392-16,-9 5-256 0,9 17-288 15,0 6-240-15,0 19-264 31,0 26 48-31,0 37 120 16,0 36 96-16,32 21-8 0,9-5 8 16,5-29-16-16,-12-35-432 15,-12-23-792-15,19 13-768 0,-2-6-2113 16,-15-9-1585-16</inkml:trace>
  <inkml:trace contextRef="#ctx0" brushRef="#br0" timeOffset="97386.095">11696 15151 13218 0,'0'0'2089'16,"0"0"383"-1,0 0-1311-15,0 0-761 0,0 0-400 32,80-118-80-32,-24 93-288 0,7-4-1 0,3 4 241 0,-11 3 80 15,1 9-32-15,-24 7 16 16,-8 6-80-1,-9 0-56 1,2 12 0-16,-17 14 192 0,0 6 8 16,7 3 296-16,-7 2 0 0,0 2-160 15,8-11-24-15,1-2-56 16,-2-11 64-16,8-2-72 16,-6-10 1-16,6-3 79 0,2 0 48 31,-2-6-8-31,2-6-72 15,-1-5 56-15,-8 9 16 0,7-3-88 16,2 5-64-16,-10 3-16 16,2 3-40-16,6 0 8 31,2 0 16-31,7 0 16 0,-2 0-8 16,12 0-48-16,-2-3-208 15,-1-10 8-15,1-9 40 0,-8-8 192 0,8-4 24 16,-8-14 56-16,-9-2-48 15,1-4 64 1,-1 3-24 0,-15 6 48-16,0 11 176 0,0 11 120 15,-7 11 96-15,-8 12-248 16,-19 12-240-16,3 30-216 0,7 12 160 16,1 12 56-16,14 1 40 0,9-3-40 31,0-7 0-31,32-16-208 15,9-16-112-15,7-12 48 0,-2-13 56 16,10-2-56-16,-7-30-1 16,-1-17 97-16,-9-8 72 0,2-9 104 15,-19-4 8-15,-5-3 72 47,0 6 265-47,-17 10 415 16,0 16 80-16,0 12-48 0,0 10-256 15,0 16-200-15,0 3-336 0,0 0-240 0,7 16 32 0,1 15 56 16,8 14 8-16,7 9-264 31,1 3-400-31,0 6-8 0,0-2-337 16,1 2 89-16,-1-8-96 16,-9-5 120-16,1-11 103 0,-8-8 73 15,-8-8 360-15,0-14 264 16,0-3 240-16,0-6 160 15,0-3 704 1,0-19-199-16,0-10-161 0,0-16 40 16,0-15-128-16,17-29-208 15,14-26 88-15,-16 7-40 0,2 10 192 16,-10 15 88-16,3 26 897 0,-10-4-377 31,0 1 144-15,0 12-472-16,-17 16-232 0,9 13-216 0,-8 9-56 31,16 13-224-31,-8 0-160 0,1 26-8 0,7 11 40 0,0 15 48 16,15 7 24-16,16 8 48 31,25 0-104-15,0 6-400-16,9-3-480 0,-11 3-256 15,2-3-409-15,-8-4-191 0,-7-2 632 0,-19-10 832 16,-12-10 296-16,-10-6 7 15,0-9 81-15,-25-10 297 32,-6 0 335-32,-25-6-280 0,-17-7-344 15,10-3-8-15,15-3-3185 16</inkml:trace>
  <inkml:trace contextRef="#ctx0" brushRef="#br0" timeOffset="98587.685">13179 12785 9418 0,'0'0'2704'0,"0"0"-1024"0,0 0 417 16,0 0-689-16,0 0-392 0,0 0-343 16,0 0-257-16,0 0-120 15,0 0 16-15,0 0-96 16,17 0-24-16,15-3-8 0,48-3 256 16,53-10-136-16,67-3-48 31,40 0-128-31,22 6-120 0,2 4 40 15,-18-1-48-15,1-2 0 16,-7 2-8-16,-26-3-176 16,-47 1 128-16,-55 2-40 15,-39 0-32-15,-34 4 32 16,-8 0 24 0,3 3 56-16,-19-4 16 0,-8 4 48 15,2 3 40-15,-9 0-80 0,0-4-8 16,0 4-680-16,0-9-792 15,8 0-1233-15,-8-5-3080 0</inkml:trace>
  <inkml:trace contextRef="#ctx0" brushRef="#br0" timeOffset="98855.5867">15521 12299 11306 0,'0'0'3201'15,"0"0"-2193"-15,0 0 1392 16,0 0-1175-16,0 0-801 0,0 0-424 16,0 0-232-1,0 0 176-15,0 0 56 0,0 0 0 0,153 151 56 16,-97-98-48-16,-10 4-8 16,-12-3-104-16,-27 0-136 0,-7-7-57 31,-31 0 89-31,-35 5 160 15,-36 2-880-15,5-10-1920 32,17-11-2898-32</inkml:trace>
  <inkml:trace contextRef="#ctx0" brushRef="#br0" timeOffset="100621.8075">17099 12303 12562 0,'0'0'2497'16,"0"0"-369"-16,0 0-407 0,0 0-1041 16,24-127-392-16,-14 95 32 15,-10 3-104-15,0 4 8 0,0 9 64 16,-10 3-56-16,-21 11-232 16,-8 2-8-1,-10 6-40-15,-7 22-120 16,8 7 168-16,1 10-80 0,7 5 64 15,25 1-88-15,5 0 40 16,10 3 64-16,25-6-8 0,23 3 8 16,8-4 0-1,14 4-296 1,3-6-360-16,7-1-425 16,0-3-207-16,-9 4-184 0,-23-14 376 0,-16 1-41 15,-25-10 649-15,-7-6 488 16,-32-3 824-16,-16-3 417 15,-15-5-321 1,7-1-40-16,0-1-376 16,17-3-336-16,32 0-168 15,7-3-1136-15,7-10-3289 0</inkml:trace>
  <inkml:trace contextRef="#ctx0" brushRef="#br0" timeOffset="100918.097">17570 12569 15195 0,'0'0'2176'16,"0"0"-1040"-16,0 0-287 0,0 0-689 15,0 0-104-15,0 0-40 32,-112 143-8-32,105-93-8 0,7-1 8 15,0-8-8-15,15-6-120 0,18-10-216 16,14-15-265-16,1-10-63 15,0 0-232-15,-1-25 232 16,-16-10 664-16,-14-10 40 16,-17-3 912-16,0 4 312 15,-24 3-399 1,-8 9-425-16,-7 10-400 0,15 9-40 0,0 13-1393 16,7 0-2695-16,17 0-2042 15</inkml:trace>
  <inkml:trace contextRef="#ctx0" brushRef="#br0" timeOffset="101539.6321">17856 12601 8729 0,'0'0'6890'0,"0"0"-5682"16,0 0-8-16,0 0-784 0,0 0-304 31,0 0 185-31,0 0-89 16,49 114-48-16,-42-85-72 0,2-11 48 15,-1 2-32-15,-1-13 24 16,1-4 32-16,1-3 256 16,6 0 296-16,9-16-176 0,0-9-296 15,15-4-144-15,-5-6 0 32,-3 7-96-32,1 2 0 0,-17 10 8 15,-6 10-24 1,-1 6 16-16,-8 0-248 0,7 6-136 0,1 16 376 15,1 7 8-15,6-4 8 16,-6 1-8-16,13-4 48 16,-5-9-48-1,7-7-8-15,0-6 0 0,1 0 0 16,-3-13 8-16,2-9 0 16,8-3 0-16,-8-4 8 0,-7 4-8 15,7 9 8 1,-17 3-8-16,1 4 0 15,1 9-48-15,-1 0-8 16,16 0-152-16,0 0 200 0,8 0-608 16,-1 0-40-16,8 0-48 31,2 0-113-31,-2-10 89 0,-7-9 40 16,-1-3 360-16,-6-3 264 15,-1-4 64-15,-17-3 416 16,3 0 352-16,-10 4-168 0,0 6 281 15,-10 6-161-15,-5 9-144 16,-9 7-464-16,-7 13-104 16,6 19-8-16,-6 16 0 15,14 8 0 1,10 5 32-16,7-7-32 0,7 0-296 16,25-16-632-16,40-13-833 0,-1-15-1071 15,-6-10-2738-15</inkml:trace>
  <inkml:trace contextRef="#ctx0" brushRef="#br0" timeOffset="101793.953">19276 12011 8105 0,'0'0'8690'0,"0"0"-6858"15,0 0 465-15,0 0-1321 0,-56-57-976 0,47 67-88 16,9 30-112-16,-8 15 192 15,8 14 8-15,0 17 8 0,0 3 80 16,0 2-80-16,8-5-8 16,1 0-56-16,6-9-624 15,9-11-352 1,-7-6-1153-16,-10-18-1696 16,1-17-1696-16</inkml:trace>
  <inkml:trace contextRef="#ctx0" brushRef="#br0" timeOffset="101910.5697">19012 12734 10002 0,'0'0'3048'0,"0"0"-1183"15,0 0-713-15,0 0-1152 0,128-88-752 16,-16 31-873-16,-18 3-871 16,-6-1-2617-16</inkml:trace>
  <inkml:trace contextRef="#ctx0" brushRef="#br0" timeOffset="102358.4074">19633 12182 11570 0,'0'0'3049'0,"0"0"1208"16,0 0-2649-16,0 0-712 0,0 0-896 16,0 0-80-16,0 0 80 15,-56 115 120-15,41-43 56 0,15 2-56 16,0-2-64 0,0-2-40-16,24-12 128 15,-9-14-144 1,9-9 0-16,1-16-160 15,-9-13 88-15,16-6 72 16,-8-13 80-16,8-15-72 0,-8-4-8 0,-2 4 16 16,-5 3-16-1,0 8 64 1,-10 7 40-16,-7 7-80 0,8 3-24 0,-8 7-392 16,7 18 216-16,2 4 160 15,6 3 8-15,10-1 8 16,-9-2-248-16,8-11-240 0,8-4 32 31,0-8 56-31,-1-6-16 16,-6-3 0-16,-1-16 328 15,-2-7 88-15,2 1 120 0,-7 0 168 16,-2 6 200-16,-6 6 152 16,-1 4 16-16,-1 5-312 0,-7 4-344 15,9 0-248 1,-9 11 8-16,8 7-152 15,-1-2-512-15,-7 6-577 16,8-6-1247-16,-8-10-1865 0</inkml:trace>
  <inkml:trace contextRef="#ctx0" brushRef="#br0" timeOffset="102475.0996">20264 12382 13314 0,'0'0'2537'0,"0"0"-1489"0,0 0-728 15,0 0-320-15,0 0-2656 16,0 0-3946-16</inkml:trace>
  <inkml:trace contextRef="#ctx0" brushRef="#br0" timeOffset="102791.0331">20543 12465 8585 0,'0'0'5265'0,"0"0"-4272"16,0 0 1719-1,0 0-1063-15,-41 108-793 16,33-73-128-16,8-4-400 16,0 1-184-16,0-6-56 0,0-8-32 15,17-8 40-15,-2-7-40 16,26-3 8-16,-10-9 8 0,9-20-72 16,8-2-88-1,-9-5-40 1,2 7 80-16,-9 1 40 15,-18 9 0-15,3 7 8 0,-9 5 8 0,1 4-8 16,-9 3 0-16,7 0-160 16,1 0-552-16,9 7 120 15,7 5-584 1,15-2-681-16,24-7-791 16,0-3-1409-16,-7 0-3585 15</inkml:trace>
  <inkml:trace contextRef="#ctx0" brushRef="#br0" timeOffset="103146.5794">21251 12443 6161 0,'0'0'5801'15,"0"0"-3672"1,0 0 687-16,0 0-1416 16,-111-16-567-16,62 39-361 15,18 7-144-15,-1 9-152 0,15-4-96 16,10-4-32-16,0-2-32 16,7-10 40-16,0-6-40 0,14-7 32 31,3-6 136-31,7 0 24 15,1 0-64-15,-1-2-88 32,-2-5-48-32,-5 3-8 0,7 4 0 15,-17 0-120-15,10 11-96 16,-2 17 24-16,-6 13-96 0,6 9-16 16,-7 14 88-16,1 9-80 0,-2 3 8 15,-7 0 168 1,0 0-153-16,0-6 137 0,0-6 64 15,-24-13 72-15,-7-13 8 0,-1-10 208 16,-9-5 153-16,2-13 23 16,0-7-144-1,-2-3-56-15,17-7-192 16,9-38-168-16,6 4-1257 16,9-7-3200-16</inkml:trace>
  <inkml:trace contextRef="#ctx0" brushRef="#br0" timeOffset="103341.0667">21657 11922 11642 0,'0'0'248'0,"0"0"-248"15,0 0-304-15,0 0-1752 0,0 0-4258 16</inkml:trace>
  <inkml:trace contextRef="#ctx0" brushRef="#br0" timeOffset="103491.1947">21865 11880 10322 0,'0'0'2592'16,"0"0"-1808"-16,0 0-608 15,0 0-64-15,0 124 97 16,-24-31-41 0,-7-14-168-16,6-12-1889 15</inkml:trace>
  <inkml:trace contextRef="#ctx0" brushRef="#br0" timeOffset="104368.451">15873 12036 12394 0,'0'0'2553'0,"0"0"-633"0,0 0-1000 32,0 0-776-32,0 0-72 15,0 0-48-15,0 86 200 0,0-51-80 16,7 2-64-16,-7 2-16 15,8-5-64-15,-8-2-536 0,0-6-1440 16,0-10-937-16,0-13-1888 0</inkml:trace>
  <inkml:trace contextRef="#ctx0" brushRef="#br0" timeOffset="104535.0817">16048 11991 11042 0,'0'0'3905'0,"0"0"-1617"15,0 0-255-15,0 0-1425 0,0 0-608 32,0 0-40-32,0 0 40 15,0 0 0-15,39 106 64 0,-22-59-32 16,-1 10-32-16,-16 26-1553 16,8-13-2239-16,-8-13-4402 0</inkml:trace>
  <inkml:trace contextRef="#ctx0" brushRef="#br0" timeOffset="105661.5081">21625 11925 2632 0,'0'0'11515'31,"0"0"-9619"-31,0 0 1009 0,0 0-1577 16,0 0-920-16,0 0-160 15,-14-19-176-15,14 19-72 16,0 0-128-16,0 9-48 0,0 11 112 16,0 9 64-16,0 1 0 31,0 6 8-31,0 1 40 0,0 2-48 16,-25 12-800-16,1-14-1473 0,0-4-2696 15</inkml:trace>
  <inkml:trace contextRef="#ctx0" brushRef="#br0" timeOffset="107219.7593">23276 12459 8361 0,'0'0'7746'15,"0"0"-6794"-15,0 0 905 16,0 0-657-16,0 0-976 31,223-38-176-31,-32 31 72 0,40 4 0 16,0 3 72-16,-8 0-160 15,-39-3-32-15,-18-1 0 0,-30 1 0 16,-56-4 0-16,-32 2 56 31,-24 2-56-31,0-4 8 0,-16 1 72 16,-1-1-80-16,1-2 0 0,8 2-744 15,-8 1-1361 1,9 0-2960-16</inkml:trace>
  <inkml:trace contextRef="#ctx0" brushRef="#br0" timeOffset="107488.812">25715 11909 13914 0,'0'0'2161'16,"0"0"512"-16,0 0-809 16,0 0-1472-16,0 0-392 0,0 0-304 15,0 0 224-15,31 111 80 16,-23-57 8-16,8 7 80 16,-1-5-80-16,2-1 40 0,-10-4 48 31,1-10-96-31,1-13-40 15,-1-3-568-15,-8-12-296 0,0-6-537 16,0-7-599-16,0-10 39 16,0-12-2872-16</inkml:trace>
  <inkml:trace contextRef="#ctx0" brushRef="#br0" timeOffset="110229.7834">26797 11661 10906 0,'0'0'4953'0,"0"0"-2545"0,0 0 129 16,0 0-1345-16,0 0-608 16,-15-50-560-16,15 50-24 0,-9 32-360 31,2 16 216-31,-10 30 144 16,10 8 48-16,-1 9-32 15,8 1 40-15,0-14 0 0,0 4-56 0,8-13-200 16,16-10-288-16,15-19-552 15,17-17-881-15,-8-18-1255 16,-7-9-2201 0</inkml:trace>
  <inkml:trace contextRef="#ctx0" brushRef="#br0" timeOffset="110825.1768">26582 12074 10178 0,'0'0'2848'0,"0"0"-1039"15,0 0 87-15,0 0-1520 16,0 0-328-16,0 0-48 0,176 10 0 16,-96 3-456-16,8-11-200 15,-10 2 128-15,-13-4 328 0,-9 0 200 16,-17 0 40-16,-8-13 896 31,-14 3 552-31,-9 1-79 16,-1-1-409-16,2 8-208 15,-9-5-208-15,0 7-184 0,0-3-120 16,0 3-160-16,0 0-24 0,0 0-96 16,0 0 0-16,0 0-112 31,0 0 40-31,0 0-8 16,-9 0 32-16,2 3-48 15,-8 4 16-15,15 1-16 0,-17 5 24 0,17 4 24 16,-7 1 0-16,-3 8 40 15,3 2 8 1,7 4 0-16,-8 0 0 16,8 2 8-16,0 2-8 15,0-11 0-15,15 1-120 0,2-7-216 0,0-6-32 32,14-13 24-32,-6 0 8 0,-3-4 40 15,11-16-56-15,-18-7-8 16,2-5 96-16,-10 0 176 15,-7 7 88-15,0 0 120 16,0 8 272-16,0 4 96 0,0 7-40 16,0 3-128-16,0 3-320 0,0 0-120 31,0 7-32-31,0 12 0 16,0 3-136-16,0 0-176 15,17 4-353-15,15-5-847 0,14-5-944 16,3-6-625-16,-10-7-3689 0</inkml:trace>
  <inkml:trace contextRef="#ctx0" brushRef="#br0" timeOffset="111498.5416">27666 12135 7521 0,'0'0'2985'0,"0"0"-497"16,0 0 225-16,0 0-1065 0,0 0-512 15,0 0-543 1,0 0-585-1,0-51-8-15,-7 51-393 16,-3 13 145-16,10 2 0 0,-7-2 48 16,7-3 24-16,0-1-24 0,0-6 0 15,0 0 184 1,0-3 16 0,0 0 216-16,0 0 424 0,0-12-304 15,0-1-119-15,0 0-1 0,0 4 136 16,0-1 8-16,0 4 8 15,0 3-104-15,-7-1-136 0,7 4-128 16,0 0-48-16,-8 0-128 16,-1 0 56-16,1 17 48 0,-8-2 72 31,8 5 8-31,1 5 0 16,-1 0 0-16,-1 1 40 0,9-1 0 15,0 1-48-15,0-7 0 16,9-7-64-16,-1 1-16 15,7-10-64-15,9-3 144 0,-7 0 96 32,7-9-24-32,0-14-16 15,-9 1-40-15,2 0 56 0,-3 0 0 32,-4 3 88-32,-3 6 152 0,-7 3 216 0,0 8-152 15,0 2-40 1,0 0-336-16,0 0-192 0,0 18-72 15,0 14 144-15,0 13 120 16,-7 8 0-16,7 8-8 0,0 5-72 16,0 4-160-1,7 3-248-15,-7 0 32 16,0-3-144-16,0-6-48 16,0-14 55-16,0-5-87 15,-17-17 392-15,-7-12 288 16,-7-10 144-16,-16-6 672 15,-9-6 105-15,8-16-121 0,0-6-256 0,16-7-88 32,17-4-280-32,6-3-176 15,25-14-664-15,16 2-2009 0,0 3-4568 0</inkml:trace>
  <inkml:trace contextRef="#ctx0" brushRef="#br0" timeOffset="133735.0093">29579 10941 12018 0,'0'0'2865'0,"0"0"-481"0,0 0-743 32,0 0-913-32,0 0-280 15,0 0 32-15,0 0-32 0,0 0 32 16,24-67-24-16,-24 42-88 15,0 0-96-15,0-1-56 16,-8 4 16-16,-1 3-224 0,-15 3 112 31,2 3-120-31,-12 13-16 16,2 0 16 0,-7 3-80-16,-2 23 16 0,-5 11 64 0,14 8-8 0,1 9-40 15,7 0-24 16,14 0 0-31,10-6-112 0,0-4-64 16,34-6-232-16,-3-9 168 16,8-13-16-16,10-13 208 15,-3-3 56-15,3-13 64 0,-18-18 0 16,1-8 96-16,1-5 48 0,-18-1 200 16,2 7 176-16,-10 6-72 15,1 7-64-15,-8 9 105 16,0 13-65-1,0 3-208-15,0 0-216 0,0 15-208 0,0 18 136 16,0 18 72 0,0 6 0-1,0 16 8-15,0 9 0 16,0 4 8-16,0 6-8 0,9-3-8 16,6-3-64-16,-15-4 48 0,8-15-224 15,1-9-129-15,-2-14-111 16,-7-19-232-16,8-9-304 31,-8-16-272-31,0-13-41 0,9-15-2927 16,6-11-7739-16</inkml:trace>
  <inkml:trace contextRef="#ctx0" brushRef="#br0" timeOffset="134179.3792">30273 11135 12938 0,'0'0'4185'15,"0"0"-1704"1,0 0-729 0,0 0-712-16,0 0-480 0,0 0-288 0,-32-52-272 15,15 62-144-15,-7 19 72 16,-8 9 72-16,1 9-48 0,-1 11 40 15,8 5 0-15,7 5 0 32,2-3-88-32,15-1 88 0,0-7-304 15,0-13-96-15,25-5-152 16,6-13-56-16,1-14 232 31,16-12-128-31,-1 0-1281 0,8-25 1617 16,1-27 136-16,-7-10 40 15,-1-22 689-15,-16 0 39 16,-17-3 160-16,-15 8 88 0,0 9 0 16,-8 13-168-16,-24 6-455 0,-8 13-161 15,0 9-120-15,1 10-72 16,6 17-369-16,11 2-1231 31,12 12-3041-31,10 4-5473 0</inkml:trace>
  <inkml:trace contextRef="#ctx0" brushRef="#br0" timeOffset="134686.5652">31285 10687 10490 0,'0'0'5617'15,"0"0"-4065"-15,0 0 1137 32,0 0-1505-32,0 0-440 0,0 0-528 0,7-48-216 15,-7 58-104-15,0 17-64 16,-17 15 168-16,2 13 8 0,-9 11 56 15,0 3-16-15,7 8-40 16,-5-1 112 0,5-2-56-16,2-8-64 15,-1-9 0 1,-1-9-40-16,9-10-464 0,1-10-280 16,0-11-384-16,-10-17-777 0,9 0-503 15,-1-20-545 1</inkml:trace>
  <inkml:trace contextRef="#ctx0" brushRef="#br0" timeOffset="134846.7553">31076 10830 568 0,'0'0'13090'0,"0"0"-10921"0,0 0-193 16,0 0-1976-16,0 0-936 15,0 0-2905-15,0 0-2408 0</inkml:trace>
  <inkml:trace contextRef="#ctx0" brushRef="#br0" timeOffset="135023.5165">31651 11296 12882 0,'0'0'5882'0,"0"0"-4250"0,0 0-88 0,0 0-1152 15,0 0-392-15,0 0-1288 16,0 0-1409-16,-24-6-2992 0</inkml:trace>
  <inkml:trace contextRef="#ctx0" brushRef="#br0" timeOffset="137276.472">29754 12614 3144 0,'0'0'8258'16,"0"0"-6538"-16,0 0 889 31,0 0-889-31,0 0-496 16,0 0-399-16,-25-45-401 0,3 52-232 15,-11 15-24 1,-7 10-48-16,9 9-112 0,-1 3 120 0,8 3-80 16,17 5-48-16,7-8-80 31,0-5-72-31,31-11-384 16,8-12-424-16,17-12-217 0,0-4-423 15,0-17 104-15,-17-18 383 16,-6-6 1113-16,-25-3 1097 0,-8-4 1015 0,0 10-104 15,-24 6-503 1,7 10-649 0,2 9-760-16,-2 13-96 15,17 0-1376-15,17 16-2673 0,7 0-2377 0</inkml:trace>
  <inkml:trace contextRef="#ctx0" brushRef="#br0" timeOffset="137620.1158">30328 12141 14195 0,'0'0'2568'0,"0"0"417"0,0 0-1321 32,0 0-1088-32,0 0-576 15,0 0-152-15,0 0 152 0,-96 143 8 16,71-48 40-16,3 26-40 15,-2 18-8-15,15-5 80 0,9-27-80 16,0-33-312-16,0-20-408 31,0 3-80-31,0 6-352 16,0-6 167-16,0-12 313 0,-8-20 352 16,-16-15 264-16,0-10 56 31,-8-3 496-31,8-23 176 15,2-6 249-15,5-3-121 0,17-6-312 16,0 6-120-16,24-8-368 0,25 4-16 16,38-21-944-16,0 9-1385 0,1 3-3000 15</inkml:trace>
  <inkml:trace contextRef="#ctx0" brushRef="#br0" timeOffset="137975.1613">30940 12585 14010 0,'0'0'2825'16,"0"0"-456"-16,0 0-1033 16,0 0-824-16,0 0-64 0,-111 74-248 15,79-33-120-15,8-3-64 32,17 0-16-32,-1-6-72 0,8-4-464 31,8-6-448-31,23-12-408 0,1-10 7 0,9 0-327 15,-2-18 232-15,2-18 527 0,-10-2 953 16,-16-4 536-16,-5 5 1297 31,-3 8-33-31,-7 7 97 0,0 6-385 16,0 13-696-16,0 3-792 16,0 3-24-16,0 19-128 15,0 10-72-15,7 6-424 0,10-6-184 0,15-4-649 16,24-6-471-1,-1-12-1001 1,-6-10-2136-16</inkml:trace>
  <inkml:trace contextRef="#ctx0" brushRef="#br0" timeOffset="138337.9387">31579 12221 9273 0,'0'0'5050'16,"0"0"-2354"-16,0 0 313 0,0 0-1353 0,0 0-704 15,0 0-952-15,0 0-24 16,-25-39-80-16,11 96 96 16,4 13 8-1,3 10 0-15,-1-4-56 16,1 0-568-16,7-13-472 0,0-12-296 16,7-13-593-16,8-22-319 15,9-13-121 1,8-3-175-16,9-34 607 15,-9-17 1873-15,7-16 120 16,-8-25 1400-16,3-29 609 16,-3 10-209-16,-6 10-335 0,-18 25 95 15,0 28 792-15,1 10-239 16,-8 9-489-16,0 22-600 16,0 7-1008-16,-8 36-16 15,-16 37-96-15,0 41 96 16,2 25 80-16,-2 12-80 15,7-16-632-15,2-20-680 0,6-39-1729 16,9-22-3424-16</inkml:trace>
  <inkml:trace contextRef="#ctx0" brushRef="#br0" timeOffset="138946.916">30217 13719 15251 0,'0'0'2992'0,"0"0"-2247"0,0 0-489 15,0 0-144-15,-88 146-8 16,72-64 72-16,-9 11-80 16,18 5-24-1,0-22-72-15,7 10 0 16,0-20-336-16,0-12-232 0,7-19-97 16,-7-15 41-16,7-18 232 0,-7-2 392 15,0-18 200-15,0-14 24 16,0-3 112-16,-7 3 112 15,-10 8 313 1,-7 7-241-16,-8 11-80 16,1 6-264-16,-8 6-112 0,-2 19 24 15,-6 10 24-15,14 6-64 16,10 1-48-16,7-1-48 16,16-6-768-16,16-3-777 0,55-16-791 31,-8-10-1409-31,3-6-4713 0</inkml:trace>
  <inkml:trace contextRef="#ctx0" brushRef="#br0" timeOffset="139602.6024">30248 14424 6081 0,'0'0'7297'0,"0"0"-5904"16,0 0 655 0,0 0-1312-1,0 0-704-15,0 0-32 0,0 0-8 16,0 0 8-16,88-6-128 0,-57 6-120 15,9-17 48-15,-7-5 16 16,-1-6 48-16,-8-1 136 16,-17-6 8-1,1 3 496-15,-8 10 392 16,0 7 257-16,0 5-217 16,-24 10-408-16,-8 6-352 0,0 23-160 0,1 12-8 15,-1 11 8 1,8 4-16-16,7-2-8 15,17 0-88-15,0-10-192 16,9-9-208-16,23-16-64 16,15-12-136-16,8-7-121 15,10-19-591-15,6-23-256 0,-6-12 15 16,-1-12 833-16,-9-26 600 0,-8-29 216 31,-6 7 480-31,-17 18 616 16,-9 17-223-16,-15 37 1231 15,0 5 81-15,0 8-561 0,0 20-608 16,0 9-800-16,-15 25-216 16,-9 39-8-16,-8 8 8 0,8 14 0 31,7 7 0-31,10-11 0 16,7 4-48-16,0-10-432 15,0-13-232-15,24-15-256 0,-9-19-153 16,9-14 129-1,8-15 384-15,1-8-88 0,-1-25 104 16,-1-8 496-16,1-3 96 16,-15-4 696-16,-2 10 432 15,-8 6 160 1,-7 7-31-16,9 12-169 16,-1 6-368-16,-8 7-600 0,0 7-120 0,0 18-176 0,7 7 176 15,3 6 0 1,4 0-592-1,3-2-504-15,7-12-1241 0,-9-2-2256 16,9-18-7537-16</inkml:trace>
  <inkml:trace contextRef="#ctx0" brushRef="#br0" timeOffset="139754.3003">31300 13925 14603 0,'0'0'2144'15,"0"0"-1248"-15,0 0-896 16,0 0-1152-16,0 0-1649 0,-25 41-2904 0</inkml:trace>
  <inkml:trace contextRef="#ctx0" brushRef="#br0" timeOffset="141142.1256">31331 14109 9538 0,'0'0'1568'15,"0"0"-376"1,0 0 304-16,0 0-607 16,0 118-49-16,0-83-344 15,0 3-216-15,0-9-152 0,0-5-24 16,9-4-8-16,-1-14-24 0,7-6-16 16,2 0 168-1,7-9-80-15,7-20-144 16,1-3-152-16,0-2-48 15,-8 2 88-15,0 3 112 16,0 10 136-16,-9 3 120 16,-6 10 176-16,-1 3 0 15,8 3-384-15,-8 0-48 16,7 0-8-16,9 9-104 16,8-2 112-16,-1-4-160 15,-7-3-8-15,8 0-8 16,2-10-120-16,-3-16-200 0,1-2 112 15,-8-3 136-15,-9-8 96 0,-6 2 112 32,-1 1 40-32,-8 7 568 15,0 14 304-15,-17 9-176 16,-7 6-376-16,-8 9-264 16,-7 23-48-16,7 13 0 0,8 5-8 15,7 1-96-15,3 0-544 16,14-10-280-16,0-9-168 15,14-13 80-15,3-13-193 16,7-6 577 0,1 0 208-16,6-22 256 0,-7-10 160 15,8 4 112-15,-17-5 944 0,9 5 641 16,-7 6 71-16,-10 6-408 16,1 4-175-1,1 8-529-15,-2 4-504 0,8 0-152 16,-5 23-144-16,5 12 72 15,1 6 72-15,-1 3-8 0,-6 4-72 16,-1-3-416-16,-8-4-209 31,0-6-111-15,0-10 232-16,-8-6-40 0,-8-10 240 0,1-9 240 16,-2 0 144-16,10-16 192 0,7-12-192 15,0-7-136-15,7-6-1048 16,25 0-777-16,9-1-351 31,-2 1-537-15,0 2-2008-1,2 2 4857-15,-10 1 1905 0,-6 4 687 16,-11 7 337-16,-4 3 127 0,-3 10-111 0,-7 5-809 0,0 7-1159 0,0 0-777 16,-24 19-200 15,0 7 8-31,9 9-8 0,-9 3 8 15,14 0-8-15,3-6-88 0,7-7-488 16,0-2-361-16,17-11-471 0,7-12 296 16,-9 0 552-16,2 0 312 15,-3-16 248 1,-4-3 728 0,-10 10 632-16,7-4-296 0,-7 10-63 0,0-1-745 15,0 4-256 1,15 0-489-16,2 0 41 0,0 7-48 0,14-1-536 15,1-6-312-15,7 0-249 32,2-6-727-17,5-20-665-15,-5-8-159 16,-2-11-697-16,-15-5 3841 16,8-11 2920-16,-15-9-95 0,-10 1-689 15,1-11 49-15,-8 7-329 0,0 3 145 0,0 16 471 31,0 16-575-31,0 12-449 0,0 20-624 16,-8 6-656-16,8 0-168 16,-16 32-120-16,8 12 64 0,1 14 56 15,-10 8 8 1,9 4 0-16,1 3 0 0,-2-3 0 31,1-7-8-31,1-5-48 0,7-15-96 16,-17-4 48-16,10-17 88 0,7-9 0 15,-8-6 8-15,8-7 0 0,0 0 176 16,0-4 64-16,8-18-200 16,16-1-40-1,7 2-256 1,1-2-184-16,0 5-296 0,-1 8 32 16,10 7-256-16,-17 3-65 15,1 0 273-15,-10 18-112 0,-8 7-96 0,2 7 472 16,-9 4 312-1,-16-5 72 1,-9 1 104 0,-14 0 152-16,-2-7 120 0,10-6 8 0,-1-3-176 15,17-7-104-15,15-9-448 16,0-12-1281-16,0-10-5888 0</inkml:trace>
  <inkml:trace contextRef="#ctx0" brushRef="#br0" timeOffset="141748.1306">33108 13316 14371 0,'0'0'2216'32,"0"0"-280"-32,0 0-1447 0,0 0-409 0,-47 105 560 15,16-36-80 16,14 14-152-31,-7 2-168 0,9 4-128 0,6 0 8 16,1-3-112-16,8-7-8 16,0-12-120-1,8-10-208 1,16-16-208-16,7-15-216 0,10-13-233 0,6-13-135 16,1-7-56-1,-7-27 440-15,6-14 360 0,-6-20 288 0,-2-1 88 16,-8-4 328-16,-7 7 760 31,-7 15 432-31,-9 15 33 0,-8 18-257 0,0 5-376 0,0 13-464 16,-17 0-456-16,-5 29-80 0,-12 5 16 15,12 8-16-15,-2 6 80 16,14-4-8-16,3-6 8 31,7-6-48-31,0-10-144 0,24-6-80 16,0-13 0-16,8-3 96 15,7-7-224-15,-6-15 152 0,-1-6 248 16,-8-4 96-16,-9 7 272 16,-7 6 192-16,1 6-80 31,-9 13-224-31,0 0-256 0,7 13-368 16,1 19 248-16,8 18-104 0,-1 7-304 15,10 4-496-15,-9 2 32 0,-1-5 183 16,-6-8 345-1,-9-9 328-15,0-9 136 16,-24-7 8 0,-7-8 536-16,-18-5-368 0,-14 1-176 15,7-3-2080-15,8-4-4009 16</inkml:trace>
  <inkml:trace contextRef="#ctx0" brushRef="#br0" timeOffset="144487.4929">28304 10112 10546 0,'0'0'2824'0,"0"0"113"15,0 0-1129-15,0 0-703 0,0 0-433 16,0 0-448-16,0 0-224 31,-9 0-80-31,9 0-160 16,0 16-128-16,0 13 312 0,0 12 56 16,-7 16-48-16,-1 13 96 15,1 9 8-15,-10 25 56 0,0 34 0 16,-5 40 56-16,-2 22 96 15,7 6-88 1,2 7-16-16,-2-4-104 16,1 6 8-16,8 2-56 0,1-4 32 15,-1-7-32-15,-9-3 8 16,1 0 32-16,-7-12-48 0,-10-13-544 16,11-23 296-1,-12-35-168-15,19-30-529 16,-2-33 761-16,3-12 24 15,-3 5-152-15,9-2-312 0,1-1-488 16,7-12-248-16,0-22-497 16,7-13-911-16,10 0-5058 0</inkml:trace>
  <inkml:trace contextRef="#ctx0" brushRef="#br0" timeOffset="145213.2555">28894 10293 7889 0,'0'0'1785'16,"0"0"383"-16,0 0-440 0,0 0-479 31,0 0-617-31,0 0-632 16,-24-22-120-16,7 51-192 0,2 15 216 15,-9 16 96-15,0 26 320 16,0 35 216-16,-8 47 104 16,8 26 344-16,0 29-136 0,-1 11-159 15,3 10-265 1,-2 19-104-1,0 8-256-15,7 1-16 16,2-20 0-16,6-8 72 0,-6-25-112 16,-2-35-8-1,2-47-208-15,6-39-24 0,-6-44 48 0,8-16 32 16,-10 1 152-16,10-8-48 16,-3-6-104-16,10-8-657 46,0-14-839-46,0-3-768 0,24 0-2842 0</inkml:trace>
  <inkml:trace contextRef="#ctx0" brushRef="#br0" timeOffset="191963.8329">28894 10264 7945 0,'0'0'2049'0,"0"0"375"16,0 0-695-16,0 0-121 0,0 0-448 0,7 0-304 16,-7-3-72-16,8-3-39 15,-8 3-185-15,0-3-216 0,7 2-72 31,3 1-56-31,-10-3-48 16,7 2-104-16,1-2 0 16,1 0 0-16,-9 2-8 0,15-2 16 15,1-3 0-15,9-1-24 0,14-2-48 16,17-7 0-16,31 2 0 31,49 2-80-31,39-4 72 16,33 3 8-1,-18 0 0-15,1 0-160 0,-38 10-144 0,-27 3 48 16,-31 0 24-16,-22-4 96 0,-25 1 96 16,8-1 40-16,-17 1 8 15,0-3 0-15,-15 3 112 32,-7-1 104-32,-17 1 104 0,8 2-96 15,-8 1-48-15,0 3-56 0,0 0-56 16,0 0 0-16,0 0-72 0,0 0-40 15,0 0-8 1,0 0-64 0,0 0-32-16,0 0 0 15,0 0-32-15,0 3 72 0,0 10 56 0,0 9 48 16,0 1 0 0,7 12 8-16,-7 6-8 15,0 6 8-15,9 13-8 16,-9 4 0-1,8 9 0-15,-1 3 0 0,-7 4 8 16,0 18-8-16,0 19 0 0,-31 22 0 16,-8 5 0-16,-2-23-64 15,2-26 56 1,7-35-96-16,8-6-96 31,-8 10 88-31,0 6 16 16,1 3 88-16,-3-7 0 15,3-5 0-15,16-13 8 0,-9-11 0 16,7-8 0-16,9-7 8 16,1-9-8-1,7-3 0 1,0-7 0-16,0 0 0 0,0 0 0 0,0-3 8 0,0 0 0 0,0 0 0 16,0 0 8-16,-9 0-8 15,9 0-8-15,-23 0-8 16,-10 0 8-16,-14-13 72 0,-25 0-16 15,-8 1-56 1,-15 2 16-16,8 0-64 16,-10 10 104-16,-6 0-56 0,-1 0 0 15,9 20-48-15,-9-1-48 16,9 7-56-16,8-1 24 0,7 3 16 16,7-3-8-1,18-2-56-15,23-4 72 16,0-9 88-1,16-5-32-15,8-1 0 0,8-4 48 0,0 0 152 16,0 0 200-16,0-22 384 16,0-13-528-16,8-13 32 15,8-15-104 17,16-26-48-32,0-32 16 0,16-31-40 15,0-13-64-15,-1-1 0 0,-6 18 8 0,-10 20-8 16,1 20-48-16,-25 29 40 15,10 18 8-15,-9 11 0 0,-1-5 0 32,-7-4 0-32,9-2 0 15,-1 8 8-15,-8 11 0 16,0 10 0-16,7 10-8 16,-7 12 0-16,0 4 0 0,0 3 0 15,0 3-136-15,8 0-384 0,8 9-1320 16,48 36-265-1,1-4-495-15,13-3-1889 16</inkml:trace>
  <inkml:trace contextRef="#ctx0" brushRef="#br0" timeOffset="193236.0148">30686 9445 3344 0,'0'0'5305'0,"0"0"-3344"0,24-114 39 15,0 63-824-15,-7 4 577 0,-2-1 519 16,9 10-1456 0,-7 6 313-1,-10 10-433-15,-7 9-224 0,0 13-104 16,0 0-368-16,0 7-240 0,0 24 80 15,0 14 88-15,-7 12 56 16,-3 10 8-16,-14 3 8 16,9 2 8-1,-9-2 0-15,0-6-8 16,0-5-40-16,-8 0-248 16,8-6-328-16,-15-12-400 0,7 1-417 0,0-10-623 15,1-10 111 1,-3-10-239-16,12-12 303 31,13 0 481-31,1-19 408 0,1 4-1953 16</inkml:trace>
  <inkml:trace contextRef="#ctx0" brushRef="#br0" timeOffset="193517.9575">30416 9779 5617 0,'0'0'1376'0,"0"0"368"16,0 0-103-16,0 0 47 0,0 0-528 0,0 0-295 31,0 0-41-31,0-51-640 16,0 51-184-16,0 6-296 15,0 17 144-15,0 5 88 0,0 13 48 16,0 4 16-16,7 2 168 16,-7 10-56-16,8 1 8 0,1-4-48 15,-9-1-24-15,7-1 16 32,-7-18 8-32,8-8-64 0,-8-10 112 15,7-16 112-15,10 0 976 0,7-16 745 16,25-25-1169-1,14-13-536-15,17-10-152 0,7-3-96 16,1 4-24 0,-1 6-344-16,1 12 32 15,-16 10-281-15,-1 7-455 16,-8 5-936-16,-14 8-721 0,-18 2-2176 16</inkml:trace>
  <inkml:trace contextRef="#ctx0" brushRef="#br0" timeOffset="214176.2301">29101 12423 7881 0,'0'0'1400'0,"0"0"57"16,0 0 79-16,0 0-360 0,0 0-215 15,-8-63 151-15,8 53-272 16,0 1-88-16,0 0-56 15,8-4-128 1,8 3-103-16,16-6-249 0,0 3-208 16,16-2 0-16,15 2-8 15,8 4-216-15,1-1-401 0,8 0-383 16,-9 4-248-16,2 3-672 0,-25 3-433 31,-16-3-1872-31</inkml:trace>
  <inkml:trace contextRef="#ctx0" brushRef="#br0" timeOffset="214443.8217">28933 12547 6241 0,'0'0'1432'15,"0"0"224"-15,0 0 345 0,0 0-417 32,0 0-407-32,0 0-289 0,143-12-488 15,-70 2-232-15,-2 0-168 0,-6 4 0 16,-2 0-104 0,-17 3-600-16,-5 3-441 0,-9 0-583 0,-15 0-1137 15,-10 0-2576-15</inkml:trace>
  <inkml:trace contextRef="#ctx0" brushRef="#br0" timeOffset="219440.8833">12509 15932 600 0,'0'0'8025'15,"0"0"-6240"-15,0 0-145 0,0 0-48 16,0 0-487-16,0 0-465 31,0 0-40-31,0 0-224 16,0 0-344-16,0 6-32 0,0 17-312 15,0 5 312-15,0 20 16 16,0 9-8-16,10 10-8 0,-3 12 0 0,-7 6 0 16,15 1 0 15,-6 3-8-31,6-9 8 0,17-1 104 15,-8-13-88-15,17-5-16 0,5-13 0 16,10-7 8-16,9-12-8 16,6-10-56-16,17-7 56 0,-1-9 0 15,10-3-312 17,5 0-168-17,-5-15-480-15,-10-2-417 16,8-8-103-16,-30 6-400 0,-18 3-801 15</inkml:trace>
  <inkml:trace contextRef="#ctx0" brushRef="#br0" timeOffset="219738.5717">13633 16465 9618 0,'0'0'1960'15,"0"0"-776"-15,0 0 689 31,0 0-409-31,0 0-760 16,0 0-392-16,0 0-96 0,-24-38-216 16,24 41-240-16,9 16 64 15,14 6 168-15,10 11 0 0,6 8 8 16,0 0 16-16,10 4-8 31,-1 3-8-31,0 0-640 0,-16-4-248 16,-8 4 32-16,-24-6-321 15,0 2 361-15,-41 5 256 0,-30-5 144 16,-40 16-176-16,-1-12-384 16,23-7-809-16</inkml:trace>
  <inkml:trace contextRef="#ctx0" brushRef="#br0" timeOffset="343265.8563">9393 10347 9193 0,'0'0'1761'0,"0"0"-913"16,0 0 592-16,0 0-151 16,0 0-345-16,0 0-184 15,0 0-24 1,-22-47-104-16,22 40 88 15,-9 7-239-15,9 0-289 16,0 0-192-16,0 0-224 0,9 12-137 0,6 18 257 16,26 11 104-16,5 7 8 15,27 11 112 1,22 21-120-16,48 22 64 31,34 18-56-31,12 3 0 0,-21-1 8 16,-32-30-16-16,-49-32-208 15,-22-19-512-15,-18-6 120 16,9-3-24-16,-8 0 288 0,-9-4 40 16,-15-12 192-16,0-10 88 15,-16-6 0-15,9-6-40 0,-3-16-952 16,3-7-2889-16</inkml:trace>
  <inkml:trace contextRef="#ctx0" brushRef="#br0" timeOffset="343674.0084">10764 9960 10042 0,'0'0'1704'0,"0"0"-320"16,0 0 113 15,0 0-761-15,0 0-640-16,0 0-96 0,0 0-208 0,-63 79 208 15,-9 29 0-15,-23 41 304 16,-17 23 144-16,-7 2 104 15,0-9-192-15,7-18 64 0,8-8-104 16,17-28 96 0,22-25-192-16,25-29-80 0,9-12-88 15,7-1 40-15,-1 0-96 0,1-5 48 16,17-14-48-16,7-9-104 0,0-12-1032 16,0-4-1256-16,0 0-3546 0</inkml:trace>
  <inkml:trace contextRef="#ctx0" brushRef="#br0" timeOffset="377021.4016">15577 15027 14010 0,'0'0'2857'0,"0"0"-1377"0,0 0-439 15,0 0-817-15,0 0-104 16,0 0 144-16,-31 149 96 0,16-86 40 16,-2 14 56-16,-15 6-8 0,1 22 0 31,7-7-176-31,-1-3-96 16,-6 3-112-16,23-18 40 15,-8 6-96-15,16-10 8 0,0-9-8 16,0-10 8-16,16-7 64 15,23-9-32-15,25-2-40 0,23-14-8 16,41-12-304-16,1-13-576 31,-19 0-1024-31,-14-7-2169 16,-40-18 224-16,0-3-752 0,-8-4 2489 0,-16-3 2112 16,-17 0 3976-1,-6 0-1503-15,-9 3 392 0,0 10-153 16,0 6-607-16,0 4-761 15,0 8-416 1,0 1-416-16,0 3-312 16,0 0-200-16,0 0-96 0,8-4 8 15,-1 4 8-15,10-2 80 16,5-8 56-16,2-2 56 0,0-8 0 0,1-5 96 31,-9-4-136-15,-1-6-24-16,-7-3-48 15,-8 3 16-15,0 1-16 0,-8 8 0 0,-16 7-80 16,0 9 72-16,2 10-40 16,-3 0-120-16,1 32 16 0,0 12 56 31,0 14 96-15,16 8-88-16,8 5-16 15,0-8-360-15,32-7-288 0,7-7-96 31,9-10-80-31,1-21-193 0,-1-15 161 0,8-3 272 16,-17-21 432-16,0-18 256 16,-15-6 136-16,8-6 608 15,-23 1 288-15,6 5 25 16,-6 10-57-16,-9 7-64 0,8 12-152 16,-8 9-208-16,0 7-424 15,0 0-152-15,7 3-272 0,-7 22 120 16,8 11 88-1,8 2 64 1,1 6 0-16,6 1-8 16,1-4-256-16,0-9-248 0,8-7-24 0,-1-9 8 15,-7-12 168 1,8-4 64 0,0-7 56-16,-8-18 88 0,0-4 152 15,0-3 48-15,-7 4 32 0,-10 9-64 16,1 3 256-16,-1 9 56 15,3 7-328 1,-3 0-104-16,10 7-72 16,-2 12 64-16,9 3-489 31,0 0-687-31,8-6-192 0,7-3 16 16,-8-10-25-16,10-3 177 0,-9-6-240 15,-1-20-145 1,-14-9 681-16,7-6 912 0,-16-6 104 15,-1-4 952-15,1-10-168 0,-8-6-207 16,9-9-305-16,-9 0 72 16,0 0 504-16,0 6 304 0,0 13 697 31,0 10 191-31,0 12-416 16,-9 13-311-16,9 5-305 15,-8 11-312-15,8 6-352 0,0 0-344 16,0 0-296-16,-7 13 88 15,7 9 200-15,-8 13-56 16,-1 9 64-16,9 11 8 0,0 8 128 16,0 6-16-16,0 11-40 0,0-4 72 15,0 4-80-15,17-7-72 16,7-10 0 0,8-9-248-16,-1-13-240 0,1-9-464 15,0-19-57-15,-1-13 145 16,-7 0 8-16,1-13-80 15,-9-12 328-15,-1 3 112 0,2-1 416 16,-10 7 80 0,-7 7 0-16,8 3-88 31,-8 6-1761-31,0 0-4576 16</inkml:trace>
  <inkml:trace contextRef="#ctx0" brushRef="#br0" timeOffset="377531.5465">17944 15744 10474 0,'0'0'8137'0,"0"0"-6328"15,0 0 135-15,0 0-1200 0,0 0-640 16,0 0-104-16,0 0-192 16,135-25-336-16,-23 25-1056 31,-8 0-2273-31,-9-3-2432 16</inkml:trace>
  <inkml:trace contextRef="#ctx0" brushRef="#br0" timeOffset="377950.3545">18718 15271 13618 0,'0'0'2609'0,"0"0"1256"0,0 0-2553 0,0 0-632 16,0 0-360-16,0 0-200 15,55-108-104-15,-16 99-16 16,2 3-8-1,-2 6-64-15,10 0 64 16,-18 0-88-16,1 3-136 16,-15 12-176-16,-10 5 64 0,-7 8 128 15,0-3 120-15,-24 7 32 16,0 1 64-16,9-8 0 16,-9 3 8-1,7-6 128-15,2 4-64 16,6-4 32-16,9 1-56 0,0 2 16 15,0 4-8-15,17-1 48 16,14 3-56-16,1 5-48 16,9 2-224-16,-2 0-336 0,-7-4-24 31,-8-2 168-31,-17-3 224 0,-7-10 32 16,0-3 160-1,-15-3 0-15,-9-1 344 0,-24-5-144 16,-16 2-200-16,16-3-632 15,2-6-3849-15</inkml:trace>
  <inkml:trace contextRef="#ctx0" brushRef="#br0" timeOffset="379140.0555">17060 15887 10578 0,'0'0'2336'0,"0"0"-1720"16,0 0-360-16,0 0-208 16,0 0-48-16,0 0 72 0,39 45-24 15,-30-39 0-15,-1-3 9 16,9-3 127-16,-10 0 400 0,8 0 168 31,2-12 48-31,-1-11-168 16,-8-2-56-16,-8-4-304 15,7 4 88-15,-7 0 193 0,0 2 79 16,0 10 16-16,-7 4-112 16,7 9-272-16,-8 0-264 0,-8 0-120 31,-1 22-8-31,2 10 56 0,8 13 0 15,7 5 56-15,0 1-40 16,14 0-96-16,35-7-288 0,14-5-176 16,56-17-913-1,-7-13-879-15,-16-9-2593 16</inkml:trace>
  <inkml:trace contextRef="#ctx0" brushRef="#br0" timeOffset="379866.1938">19737 15392 12618 0,'0'0'4417'0,"0"0"-2817"0,0 0 481 15,0 0-1369-15,0 0-648 16,0 0-64-16,41 0 0 0,15 0 0 15,7 0-160-15,41-13-1360 16,-9-3-2801 0,-15-3-1921-1</inkml:trace>
  <inkml:trace contextRef="#ctx0" brushRef="#br0" timeOffset="380086.0359">20424 14904 12898 0,'0'0'3193'16,"0"0"-729"-16,0 0-351 0,0 0-1721 16,0 0-392-16,0 0-256 0,0 0 256 15,54 142 48-15,-38-66 80 32,8 10-120-32,-16-4 88 15,9 1-24-15,-10-4-72 0,-7-9-488 16,0-6-488-16,0-17-833 15,0-2-647-15,0-17-1585 0,-7-15-3225 16</inkml:trace>
  <inkml:trace contextRef="#ctx0" brushRef="#br0" timeOffset="380561.4816">20494 14894 13826 0,'0'0'3777'16,"0"0"-1680"-16,0 0-681 16,0 0-872-16,80-105-528 0,-24 99-16 0,7 6-8 15,1 3-408 1,1 22-392-16,-9 7-200 0,-10 12-409 16,-14 1 89-16,-23-1 248 0,-9 4 576 31,0-7 384-31,-32-2 120 15,1-5 80-15,-3-2 768 0,12-3-56 16,-2-4-152-16,0-3 152 16,16-3 57-16,-1 0-209 0,9 1-360 15,0-5-104-15,0 7-32 32,24 0 48-32,8 4-80 15,9 5-24-15,5-1-16 0,2 4 0 16,8 4-72-16,-17 3-152 15,10-5-288-15,-25 4-24 16,0-4-136-16,-24-7 280 16,0-4 207-1,-32-6 113-15,-16-4 513 0,0-2 127 16,-8-10-280-16,17 1-144 16,7-4-176-16,8 0-40 0,24-29-872 15,7 1-1969 1,18-4-4232-16</inkml:trace>
  <inkml:trace contextRef="#ctx0" brushRef="#br0" timeOffset="380908.2117">21283 15332 12002 0,'0'0'3905'0,"0"0"-1953"0,0 0-567 31,0 0-1233-31,0 0-152 16,0 0 0-16,0 0 40 0,17 105 32 15,-10-64 56-15,10-3-120 16,-2-3-8-16,2-3-24 16,7-10-608-16,-2-9-169 0,-5-11-55 47,-2-2 352-47,9-2 336 0,-7-21 168 0,-10-2 0 0,10-4 504 15,-10 1 112-15,1 2 80 16,-8 4 97-16,9 7-313 0,-9 8-112 15,0 3-152-15,8 4-216 32,-1 7-232-32,-7 19 112 0,17 9-48 15,-2 2-496-15,9 2-593 0,24-4-1023 16,1-10-417 0,-3-12-3744-16</inkml:trace>
  <inkml:trace contextRef="#ctx0" brushRef="#br0" timeOffset="381569.1806">21921 14941 6409 0,'0'0'1640'0,"0"0"-624"0,0 0 657 16,0 0-673-16,0 0-144 0,0 0 216 31,0 64-7-31,0-61-17 0,0-3-88 16,0 0-16-16,0 0-40 16,0 0-151-16,0 0-121 15,0 0 104-15,-9 0-48 0,1 0-200 16,-6 0-320-16,-11 0-168 31,-6 0 0-31,-1 16-8 0,-9 12-48 16,10 10 48-16,-1 10-40 15,25 0 40-15,7 5 0 16,0-5-160-16,31-3-280 16,8-11-568-16,2-11-72 0,6-13-281 15,-6-10 537 1,-19 0 560-16,11-20 272 15,-18-8 104-15,2-4 624 0,-10 0 328 16,10 4-151-16,-17 0-121 16,0 11 96-16,8 8-296 15,-8 3-248 1,0 6-336-16,0 6-168 0,0 20 0 16,0 11 160-16,0 17 8 15,0 16 0-15,7 6-40 16,1 7-368-16,1 5-232 15,-2-1-160 1,1-5-288 0,1-3 31-16,-9-9 481 0,0-9 232 15,0-17 240-15,-17-9 104 0,-7-13 336 16,0-9 704-16,-8-13 201 0,8 0-297 16,0-3-280-1,9-20-344-15,15-8-320 16,24-33-1288-16,23 7-2673 15,9-6-3633-15</inkml:trace>
  <inkml:trace contextRef="#ctx0" brushRef="#br0" timeOffset="381949.9972">22598 15027 8913 0,'0'0'2561'0,"0"0"-1025"16,32-102 873-16,-15 52-945 15,-2 2-448 1,-8-6-55-16,2-3-393 0,-9 0-152 0,0-1 120 16,0 1-176-1,-16 10 200 1,-9 2 128-16,1 13-152 0,2 10-176 16,-2 7-144-16,0 11-120 0,-1 4-96 15,9 19-184-15,-7 19 0 16,7 23 176-16,8 25 8 0,-1 38 0 31,9 28 0-15,0 3 48-16,0-8-40 15,17-24-8 1,-10-31 16-16,-7-16-8 0,9-19-8 16,-1-5-80-16,-8 2-224 15,7 3-496-15,-7-3-448 0,0-10-689 16,0-15-319-16,-24-17 128 0,9-8-121 15,-2-4-960-15</inkml:trace>
  <inkml:trace contextRef="#ctx0" brushRef="#br0" timeOffset="382250.1503">22414 15437 11882 0,'0'0'2112'0,"0"0"265"16,0 0-489-16,0 0-1415 15,143-93-297-15,-87 78-176 0,0-1-128 16,0 7-217 0,-8-5 129-16,-9 8 208 15,-14 0-40-15,-1 3 48 16,-17 3 128-16,2 0 16 0,-1 0-128 31,-8 12 64-15,7 14 121-16,3-1-57 0,-10 7-24 0,0 3 8 15,7-3-112-15,-7-4-16 16,0-2-336-16,0-10-721 16,0-10-631-16,0 0-585 0,0-6-903 15</inkml:trace>
  <inkml:trace contextRef="#ctx0" brushRef="#br0" timeOffset="382365.0171">22917 15113 9458 0,'0'0'3904'0,"0"0"-3760"16,0 0-144-16,0 0-1992 0</inkml:trace>
  <inkml:trace contextRef="#ctx0" brushRef="#br0" timeOffset="382719.6327">23084 15062 13530 0,'0'0'2273'0,"0"0"55"0,0 0-1071 15,0 0-329 1,0 0-120 0,41 121-400-16,-9-77-184 15,-8 4-216-15,7-1 136 0,1-3-144 0,-8-5-288 16,8-11-712 0,-8-9-712-16,-2-9-305 0,-5-10 33 0,7 0 159 31,-9-25 609-31,2-7 216 15,0-10 664-15,-10-5 336 16,8 2 288-16,-6 5 640 0,-9 8 888 16,8 3 265-16,-8 13-81 0,0 6-135 15,0 10-609-15,-8 0-768 32,-9 4-488-32,-22 24 0 15,-2 16 32-15,-22 14 40 0,-8 8 0 16,-8 10-72-16,-9 8-600 15,-33 20-1232-15,26-21-2601 0,15-17-7954 16</inkml:trace>
  <inkml:trace contextRef="#ctx0" brushRef="#br0" timeOffset="387723.8903">15140 14839 6993 0,'0'0'1736'0,"0"0"-287"15,0 0-105-15,0-31-368 16,0 21 296-16,0 4-199 0,-9 3-273 15,9 0-96-15,0 3 24 16,0-3-312 0,0 3-64-16,0 0-128 15,-8 0-224-15,-7 0-48 16,6 9-56-16,-15 17 96 0,2-1-40 16,-3 13 40-16,1 3 0 31,7 7 0-31,3 2 0 0,4 8-64 15,3 0 72-15,7 5 0 16,-8 6 8-16,8 7-8 16,0 4 8-16,0 9 0 0,0 16 40 15,0 18-48-15,0 20 8 16,-7-16 72-16,7-22-8 0,0-31-48 16,0-14 32-1,0 6-48 1,0 11 64-16,7 8-64 15,8-6 56-15,-5-6-56 16,-3-9 8-16,0-7 40 0,3-6-48 0,5-4 64 16,-8-2-64-16,10-4 0 15,-10-3 48 1,10-3-56-16,-2 0 0 16,2-3 48-16,-1-1 0 15,7-2-40-15,-7-6 16 0,9-1 56 0,6-3-15 16,-7-7 31-16,8-3 64 15,16 1-48 1,-8-3-8-16,8-4 88 16,8 0 56-16,7-3 0 15,0 0-32-15,2 0-88 0,6 0-80 16,9 0 16-16,0 0-56 16,0-6 128-1,-2 3-136-15,-5-4 0 16,-1 7 8-16,-1-3 80 15,2 3-88-15,-3 0 0 16,3 0 8-16,7 0-16 16,-2 0 16-16,2 0 0 15,7 0 48-15,1 0 56 0,23-4 64 16,35 1-48 0,12-3-32-16,-15 0-48 15,-22 3 24-15,-34-4-64 0,-23 7-8 16,16-5-48-16,0 1 48 15,14 1 8-15,-6-7 64 0,-1 4-64 16,1-3 0 0,-1-4 0-1,-7 0-8-15,0 4 0 0,-7-4 88 16,5 3-88-16,-13 1 0 16,6-4 0-16,-6 4-8 0,-2-4 8 15,0 0 0-15,1 0 0 16,-9 3 0-1,1-2-16 1,-7-1 16-16,-1 4 0 16,-2-1 0-16,-5 1 0 0,-2-4 0 0,-7 7 56 15,9-1-40-15,-17-2-16 0,0 6 8 16,-1-7 0-16,1 4 0 31,-7-3-8-31,-3 2 56 0,11-5-32 16,-9 2-16-16,-1-3-8 15,9 0 8-15,-7 1 0 0,-2-5-8 16,9-1 48 0,-7-1-32-16,-10-7 80 0,10-6-16 31,-2-6 8-31,2-6 8 0,-2-6 24 16,1-9 8-16,-1-1-72 15,10-3 40-15,-9 0 16 0,-1-7-32 16,9 0-8-16,-14 0-24 15,5-6 0 1,1 0-32-16,-8-1 56 16,-1 1-72-16,2 4 16 0,-1-2-8 15,-8 5 64-15,7 2-24 16,-7 0-40-16,0 7 120 0,0 2-128 0,0 5 0 31,-15 2 16-31,6 3 32 16,2 7-40-16,-1 0 64 15,-8-1-72-15,8 0 8 0,-9-1 8 16,10-1-8-16,-10-1 65 16,10 0-73-16,-8 1 0 0,-2 3 16 15,10-1-16-15,-10 7 0 32,2 1 0-32,-2 2 8 0,10 3 8 15,-2 1-16 1,-6-1 8-16,7 1 0 0,-9 2-8 0,10 0 8 15,-10 1-8-15,2 4 0 16,6-2 0-16,2 7 0 31,-10 0-8-31,9 6 8 0,1-3-48 16,0 8 48-16,-3 1-16 16,3-2-81-16,-1 4 17 0,-8-2-40 0,1 4 64 15,-9 0 8-15,-17 0 0 16,2 0 40-1,0 0 0 1,-27 0-8-16,11 0-32 16,-9 0 40-16,1-7 0 0,-9 7 0 15,-8-3 8-15,1-3-96 16,-10 6-24-16,2-3 32 16,-8 3-80-1,0 0 64-15,6 0-16 0,-6 0-8 16,7 0 128-16,1 0-136 15,-1 9 128-15,1 7-152 0,-2-1 16 16,1 2 64-16,1 2 32 16,-1 0 40-16,1-3-112 15,-1 3 120 1,1 0 8-16,-10-4-8 0,10 5 8 16,-8-1-8-16,8-3 0 15,-1 3 8-15,8-4 0 0,-7-2-8 16,14 0 0-16,2-4 0 15,-1 1-8-15,-1-3 8 32,10-5 0-32,-8 5 8 0,-1-1 0 15,1 1 0-15,-9 1-8 16,0 3 0-16,-17-2 8 0,2 4-8 16,1 0 8-16,-3 2 0 0,2 1 0 15,-2 0-8 1,10 7-8-1,-1-1-352-15,8 3 88 0,-22 23-1889 16,15-7-199-16,14-3-121 16</inkml:trace>
  <inkml:trace contextRef="#ctx0" brushRef="#br0" timeOffset="395896.3514">20223 16970 13810 0,'0'0'2281'0,"0"0"-361"15,0 0-271-15,0 0-865 16,0 0-488-1,33-41-296-15,-1 37-8 16,7 2-80-16,2 2 32 0,-2 0-56 16,-15 12 48-16,0 11-144 15,-16 5-96-15,-8 6 24 16,0 5 32-16,-32 2 248 0,-9-3 0 31,9 4 0-31,-7-14 8 16,15-6-8-16,17-3 0 0,-3-9 0 15,10 3-48-15,0-7 48 16,25 4 72-16,23-5 184 16,15-1 32-16,41-4-88 0,32 0-200 15,47 0-760 1,-16-4-3585 0,-24-8-1248-16</inkml:trace>
  <inkml:trace contextRef="#ctx0" brushRef="#br0" timeOffset="396823.1812">23514 16297 8281 0,'0'0'3065'0,"0"0"-865"15,0 0 513-15,0 0-833 16,0 0-471-16,0 0-401 0,0 0-240 31,-15-54-248-31,22 48-280 0,10-1-224 16,7 4-16-16,8 3-112 16,7 0-8-16,2 6-144 0,-10 13-248 15,-6 10-232-15,-10 0 48 16,-15 2-64-16,0 4 327 15,-8 0 265-15,-24-6 152 0,8 0 16 32,-7-7 64-32,6-3-56 15,9-4 256-15,1 1-79 0,6-3-1 16,9-4-64-16,0 4-32 0,0-3 40 16,0 6-80-1,9 4 24-15,15-2-16 0,8 7 8 31,14 4 40-31,10 2-104 16,-8 1-200-16,8 4-200 0,-17-9-193 16,-5 2 425-16,-27-6-544 15,-14-10 480-15,-49-4 232 0,-24-6 200 16,-17-3 448 0,-5 0 241-16,22-10-329 15,-8-2-360-15,33 2-200 16,14 4-296-16,16 6-1657 0,25-3-3432 15</inkml:trace>
  <inkml:trace contextRef="#ctx0" brushRef="#br0" timeOffset="397280.3861">21691 16820 10802 0,'0'0'2392'0,"0"0"-807"0,0 0-425 16,0 0-624-16,150-21-256 16,-79 15-104-16,18-4-72 0,-11 0-104 15,19-2-632-15,-17-8-984 16,0-11-825-16,-17 6-1472 16,-24-4-1824-16</inkml:trace>
  <inkml:trace contextRef="#ctx0" brushRef="#br0" timeOffset="397481.8716">22399 16506 6873 0,'0'0'1920'16,"0"0"537"-16,0 0-281 16,0 0-583-16,0 0-465 0,0 0-816 15,0 0-312-15,0 0-336 16,-24 13 240-16,56 25 96 0,-1 7 0 16,1-1 0-1,9 4-32-15,-17-4-448 16,-9-6-344-16,-15 1 392 15,-32-8 95-15,-23-2 81 0,-40 0-504 16,-49-8-472-16,16-5-952 0,9-6-3466 16</inkml:trace>
  <inkml:trace contextRef="#ctx0" brushRef="#br0" timeOffset="398094.3349">21434 16567 3016 0,'0'0'4089'0,"0"0"-2969"16,0 0 289-16,0 0-401 15,0 0-440 1,0 0-64-16,0 0 248 0,0 0 320 0,0 0-207 16,0 0 167-16,0 0-192 0,0 0-376 15,0 0-32-15,0 0-216 0,0 0-56 16,0 0-72 0,0 0-16-16,0 0 112 0,0 0-112 0,0 0 96 15,0 0 8-15,0 0-8 16,0 0-168-1,0 0-80-15,0 0-64 16,0 0 24-16,0 13 56 16,-8 12 64-16,-7 4 48 15,-1 2 0-15,-8 10-48 0,9-6 8 32,5 7-8-32,3-7 8 0,7-1-8 15,0-1-72-15,7-5 56 16,27-3-32-16,5 1-224 15,24-4-456-15,56 0-936 16,-15-6-953-16,1-6-3320 0</inkml:trace>
  <inkml:trace contextRef="#ctx0" brushRef="#br0" timeOffset="402275.5771">20431 16265 7481 0,'0'0'1008'0,"0"0"-360"16,-128 22 97-16,72 10-321 0,0 16 40 15,0 28-8-15,0 26-88 16,10 31-88-16,14 13-8 0,16 3-64 16,16-5 0-1,0-2-24-15,7 16-32 16,17 2-24-16,8-5-8 16,16-6-16-1,1-38-96-15,6-22 112 0,-8-28-40 0,9-11 16 16,40 5-32-1,38-14 56-15,43-13-40 16,-2-28 24-16,-32-15-32 16,-31-27 481-16,-49 1 79 0,-15-4-168 15,8-31 512-15,8-35 240 16,-1-48-327-16,-15-21-81 0,-16 2-304 16,-23 6-88-16,-9 23-224 46,-24 9-32-46,-24 13-56 16,-1 22-104-16,-14 26 8 0,-25 0 120 16,-40 9-24-16,-15 13-56 15,-15 15-40-15,14 42-8 16,40 32-312-16,8 44-736 0,25-6-2025 16,32-6-1768-16</inkml:trace>
  <inkml:trace contextRef="#ctx0" brushRef="#br0" timeOffset="414435.0099">23077 8569 10114 0,'0'0'1296'0,"0"0"-712"16,0 0 424-16,-136 6-680 15,87 26-176-15,-6 22 32 0,8 10 441 16,-9 15-161-16,0 7 8 31,8 6-192-31,0 6 152 16,16-6-232-16,8 4-96 0,16-7-96 16,8-7 64-16,17-11-56 0,22-9-16 15,10-14 8-15,14-10-8 0,0-15-16 16,0-21 16-1,2-2-8 1,-18-12 8-16,-14-23 80 16,-25-3-32-16,-8-10 96 0,-24 4-144 15,-25 2 0-15,-21 7-128 16,-18 10 80-16,8 9-256 0,0 7-256 16,24 5 16-1,40-2-913 1,16 0-1567-16,0 0-5794 0</inkml:trace>
  <inkml:trace contextRef="#ctx0" brushRef="#br0" timeOffset="414714.4116">23824 8417 11146 0,'0'0'1840'31,"0"0"449"-31,0 0-1033 0,0 0-1256 16,0 0-136-16,0 0-136 15,-78 133 272-15,30-6 0 0,-15 32 8 16,-17 15-8 0,7-9 72-16,10-15-56 15,14-24 32-15,18-20-48 16,7-27-272-16,16-25-496 15,8 13-521-15,0-17-399 0,0-5-2369 16</inkml:trace>
  <inkml:trace contextRef="#ctx0" brushRef="#br0" timeOffset="415028.3604">23715 9026 12618 0,'0'0'1705'0,"0"0"503"16,0 0-152-16,0 0-1151 16,0 0-385-1,46-116-384-15,-5 102-136 16,15-2-80-16,7 7 80 0,-14 2 8 16,-3 4-8-16,-5 3-112 15,-17 0 0-15,-9 16 104 16,9 10-112-16,-16 5 8 0,8 10 56 31,-1 6 48-31,-15 8 8 16,10 2 0-16,-10 3-8 0,0 4-160 15,-10-1-905-15,-21 10-1255 16,16-16-449-16,-9-12-2504 0</inkml:trace>
  <inkml:trace contextRef="#ctx0" brushRef="#br0" timeOffset="415249.7262">23834 9375 9097 0,'0'0'4001'0,"0"0"-2296"0,0 0 759 16,0 0-1640-16,0 0-688 16,143-97-136-16,-63 68-520 15,15 0-1080-15,41-28-569 0,-25 4-1031 16,-7-2-3098-16</inkml:trace>
  <inkml:trace contextRef="#ctx0" brushRef="#br0" timeOffset="415458.4262">25004 8299 8729 0,'0'0'1841'0,"0"0"703"15,0 0-567-15,0 0-433 0,0 0-176 31,0 0-656-31,0-73-712 16,0 96-176-16,-8 15 48 0,-6 18 128 16,-11 33 64-16,-6 32-64 15,-10 25 144-15,2 4-88 16,7-11-48-16,-1-34 0 0,10-29 57 31,7-16-65-31,-1-9-601 0,9 9-567 16,1 20-968-16,0-13-849 15,7-17-1520-15</inkml:trace>
  <inkml:trace contextRef="#ctx0" brushRef="#br0" timeOffset="415959.7026">25436 8940 11042 0,'0'0'1744'32,"0"0"897"-32,0 0-1185 15,0 0-616-15,0 0-536 0,0 0-304 16,0 0-56-16,-160-6 0 16,111 38-8-16,3 6 64 15,5 7-8-15,17-1-56 0,1 3 8 16,23-2 0-16,0 3 56 15,8-3 0-15,23-5 40 0,8 2 16 16,2-1-8-16,-2-3-48 16,2-3-280-16,-9-3-248 15,-17-7-256-15,-6-3 16 0,-9-6 136 32,-9-3 208-32,-30-3 424 15,-2-8 16-15,-6 2 56 0,-1-4 80 16,16 0 232-16,16 0 248 0,1 0 232 15,15-13-40-15,0-6-360 16,15-7-312-16,25-8-144 16,7-11 88-1,18-9-88-15,-2-9 0 16,-7-3 0-16,0-5 8 16,-24 4-16-16,-16 4-80 0,-16 6 80 0,0 9-8 15,-41 10 8-15,2 10-304 16,-33 15-1088-1,16 10-784-15,17 3-2449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18T15:49:56.67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77 894 12,'-34'4'32,"21"-4"-7,1-10-4,12 10-6,-14-21-2,14 9-1,-4-8-5,8-1-2,0-6 1,6-1-3,5-4 0,5-2-1,7-3 0,4-2-1,6-5 1,7 2 0,5-5-1,7-2 1,4-1-1,5 0 1,2 1 0,8 1-1,2 2 0,5 3 0,1 2 0,3 7-1,-1 7 1,2 3-1,1 9 0,-1 6 0,0 9 0,-1 9 1,-1 9-1,-1 7 0,-2 8 1,-1 9 1,-5 6-2,-6 9 1,-4 5-1,-7 7 1,-9 4-1,-6 5 1,-11 5-1,-6 4 1,-11 2-1,-10 2 1,-12-1 0,-12 2-1,-9-2 1,-8-2-1,-14-2 0,-8-1 1,-11-6-1,-7-4 0,-6-4 0,-5-6 0,-3-4 0,-4-6 1,1-4-1,1-7-1,3-2 1,4-6-1,4-4 1,6-3-1,8-3 1,8-2-1,9-1 1,8-3-1,11-2 0,8-1 0,9 1 1,7-1-1,6 3 0,5 0 1,3 3 0,3 2 0,2 5-2,-1 3 4,1 3-2,-1 1 0,0 2 0,-5 3 0,2 4 1,-4 0-2,-1 2 2,-4 2-1,3 2 0,-3 0 0,0 0 1,0-3-1,0-6 0,0-3 0,-3-10 1,3-5 0,0-8-1,0-5 1,0-12-1,0 11 1,0-11 0,0 0 0,0 0 0,0 0 0,0 0 0,0 0 0,0 0 1,0 0-1,0 0 0,0 0-1,0 0 1,0 0-1,0 0 0,0 0 0,0 0 0,0 0-1,0 0 0,0 0-3,0 0-11,0 0-24,0 0-4,7 0-2,-7 0 0</inkml:trace>
  <inkml:trace contextRef="#ctx0" brushRef="#br0" timeOffset="1240">837 3567 12,'3'-19'33,"0"10"5,2 0-22,-5-11-3,7 8-3,-4-4-1,4 7-4,-1-3-1,-6 12-2,18-11-1,-6 11 3,3 5-3,2 3 0,1 6 0,2 4 0,0 6 0,-1 3 0,-3 1 0,-4 3 0,-6-2-1,-3 0 1,-6-4 0,-4-1 0,-7-6-1,-3-3 1,-6-4 0,1-4 0,-6-7 1,2 0-1,-3-11 0,2-1 1,2-8-1,5-5 0,2-6 0,5-1 0,7-2-1,6-1 1,12 2-1,3 1 1,9 5-1,7 5 1,5 4-1,3 8 1,2 5 0,1 5 0,-1 13-1,-4 7 0,-5 8 1,-7 7-1,-7 5 2,-8 3-2,-10 3 0,-5-2 0,-12-1 0,-9-6 1,-7-6-1,-8-6 0,-2-8 0,-1-5 1,-2-9-1,2-8 1,2-10-1,7-8 1,8-6-1,10-4 0,6-8 1,11-2-1,8 2 0,8 0-1,10 5 2,7 7-2,4 6 2,1 10-1,1 10 0,-2 10 0,-6 10 0,-4 7 1,-10 8-1,-7 5 0,-10 0 0,-6 3 1,-7-4-1,-6-3 0,-6-6 0,-1-7 0,1-7 0,0-8 1,2-8-1,2-7 0,5-7 0,5-4 0,7-4-1,4-2 1,3 0 0,7 2 0,8 4-1,4 3 1,5 5 0,-1 6 0,-1 7 0,0 0 0,-4 4 0,-4 3 0,-6 1 0,-5 1 0,-6-9 0,0 16 0,0-16 0,-19 11 0,7-7 0,0 0 0,0-4 0,1 2 0,11-2-1,-16 0 0,16 0-1,0 0-6,0 0-14,0 0-19,13-15 0,-6-4-2</inkml:trace>
  <inkml:trace contextRef="#ctx0" brushRef="#br0" timeOffset="2767">28 816 4,'0'0'29,"0"0"-14,-10 0 1,10 0-6,0 0 0,-4 8-3,4-8-3,0 21-1,-3-6-1,3 2 1,0 4-3,4 0 1,-1-3 0,3 2-1,-2-4 1,4 0 0,-2-5 1,2 1-1,-8-12 2,18 9 0,-9-9 0,4 0 3,-3-7 0,4 1-2,-1-7 0,2-1 0,1-2 2,2-1-3,-2-3-1,2 0 0,2-4 0,3 4 0,0-4-1,4 0 0,-1-1 0,4 1 0,1-2 1,3 0-1,0-1 0,4-1 1,-4-1-1,4 0 0,-2-1 1,4 0-1,-2-2 0,3 2 0,-3-1 0,1 1-1,1 2 2,1 2-1,-2 1 0,-1 2-1,-1 1 1,-1 1 0,-1 2-1,-2 1 1,-2 3 0,1 2-1,-1 1 1,0 4-1,-1 3 1,0 2-1,0 3 0,1 0 1,1 6-1,0 1 0,-2 1 0,2 3 1,1 1-1,0 3 0,0 0 1,-1 4-1,-1-1 0,0 4 1,-1 1-1,-2 2 0,-2-1 0,-4 4 0,0 1 0,-1 0 1,-3 1-1,-2 1 0,1 1 1,-2-1-1,1 3 0,-2 1 0,-1-2 0,-1 2 0,0-1 1,-1 2-1,-3-2 0,-1 2 0,-1-3 0,-2 1 1,-4 2-1,3-3 0,-3 2 0,0 0 1,-5-1-1,0-1 0,-1 1 0,-3-2 1,-3 0-1,-2 0 0,-3-1 0,-2-1 0,-3 0 0,-1 0 0,-2 0 0,-5 1 1,1 0-1,-2 1 0,-3 1 0,-1-1 0,-1 0 0,-2 1 0,-1-3 0,-1 0 0,1-2 0,1-1 0,0-3 0,-3-1 0,1-2 0,2 0 0,-1-3 1,1-2-1,1-2 0,0-1 0,-1-2 0,1 0 0,-2-2 0,2-1 0,1-1 0,1 0 0,3 0 0,1 0 0,5-2 0,3 2-1,6-3 1,0 3-1,5-3 1,12-4 0,-16 8 0,16-8-1,0 0 1,-9 5-1,9-5 1,0 0 0,0 0-1,0 0 1,0 9 0,0-9-1,0 13 1,0-13 0,0 19 0,0-6 0,0 2 0,0 2 0,-3 3 0,3 3 0,0 1 0,-3 3 1,3 1-1,-4 2 0,4 2 0,-3 2 0,3 3 0,0 2 0,0 1 0,0 2 0,3 5 0,2 1 0,1 0 0,1 2-1,3-1 2,-1 2-2,2-2 1,0 0 0,1-4 0,0-1 0,1-5 0,-1-2 0,0-9 0,-2-4 0,-1-4 0,-3-6 0,0-4-1,-6-10 1,4 10 0,-4-10 0,0 0 0,0 0 0,0-15 1,0-3-1,0-10 0,0-9 0,3-11 1,-3-9 0,0-11-1,4-6 0,-4-8 0,6-1 0,0-6 0,3 3 0,1 2 0,5 3-1,-1 4 1,2 6 1,-1 10-1,-1 5 1,-2 13-1,-3 9 1,-3 9-1,-2 7 1,-4 7-1,0 11 0,0 0 0,0 0 0,-9 24 0,6 2-1,3 9 0,-4 10 0,4 12 1,0 7-1,4 8 1,0 5-1,1 1 1,3 3 0,-1-2 0,0-1 0,1-7 0,-1-3-1,2-8 1,-2-9 0,0-11 0,0-9 0,-4-8 0,1-8 0,-4-15 0,0 0 0,0 0 0,0-23 0,-4-2 0,-1-7 0,-2-11 0,-2-10 1,-4-8-2,-2-8 2,-1 0-1,-3-2 0,0 1 0,1 4 0,0 6 1,2 10-1,2 10 0,3 9 0,2 10 0,3 7-1,6 14 1,0 0 0,0 14-1,4 10 1,5 11-1,4 10 1,2 12-1,3 10 1,3 9 0,1 2 0,-1 0 0,-1-3-1,-1-7 1,-3-11 0,-2-8 0,-5-12-1,-1-10 1,-4-10 0,-4-17 0,0 0-1,0-15 1,-8-11 0,-1-9 0,-2-11 0,-3-12 0,-3-10 0,-1-8 0,-3-2 0,0-2 0,1 3 0,-1 4 0,3 8 0,2 8 0,3 9 0,0 9 0,2 9 0,4 7 0,1 8 0,2 2 1,4 13-1,0 0-1,-11 0 1,11 20 0,0 4 0,0 8 0,0 8-1,6 10 1,-1 8 0,-1 7 0,2 5-1,0 3 2,2 3-2,-1 0 1,1-1 0,1-6 0,-3-5 0,2-8 0,-1-8 0,-1-10 0,-2-8 1,-1-8-1,-3-8 0,0-5 0,0-9 1,0 9-1,0-9 1,0 0-1,0 0 0,-12 0 1,12 0-1,0 0 0,-10 0 0,10 0 0,0 0-1,0 0 1,0 0-1,0 0 0,0 0 1,18 6-1,-7-6 0,4 0 1,2 0 0,2 0 0,1-4-1,0 1 1,-1-1 0,-2 0 1,-3 0-1,-1 4 0,-4-4 0,-9 4 1,10 0-1,-10 0 1,0 0-1,0 0 1,-11 4-1,0 0 1,1 0-1,-6-2 0,-1 3 0,-2-5 1,0 3-1,1-3 0,2 0 0,3 0 0,1-6-1,12 6 1,-10-17 0,10 6-1,9-3 1,2-1-1,3-4 1,2 0 0,1 0-1,0 1 1,-2 3 0,-4 4 1,-2 0-1,-9 11 1,8-13-1,-8 13 1,-9-7 0,0 7-1,-3-6 1,-1 1-1,-4-1 0,-2-2 0,0-3 0,-1-3 0,0-5 0,1-4 0,-2-3 0,2-5 0,0-2 0,3-4 0,2-3 0,1 0 0,3-1 0,2-2 0,5 2-1,3 0 1,0 0 0,0 1 0,4 0 0,0 2 0,2 2-1,1 3 1,1 0 0,1 5 0,1 3 0,1 4-1,0 3 1,2 4 0,2 3-1,1 4 1,2 1 0,2 1 0,3-1 0,2 1 0,3 0 1,1-3-1,4-3 0,2-1 0,2-5 1,1-1 0,1-4-1,1-5 0,1-4 0,2-3 1,0-1-1,-2-4 1,0-1-1,-1-1 1,0-1-1,-3-1 0,-1 2 1,-3 0-1,-2-3 0,0 0 1,-3 0-1,-4 0 0,0-1 1,-1-2-1,-1 1 1,-1 0-1,-2 4 0,-1 0 0,0 3 0,-2 2 0,-2 3 0,-2 4 1,-3 4-1,0 1 0,-3 3 0,-2 5 1,1 1-1,-2 3 0,-3 2 0,3 2 1,-3 0-1,0 9 0,0-14 0,0 14 0,4-15 0,-4 15 0,0-13 0,0 13 0,0-13 0,0 13 0,0-9 0,0 9 0,0 0-1,0 0 1,0 0-1,5 14 1,-2 1 0,1 5-1,2 3 1,0 7 0,0 3 0,0 4 0,0-2 0,-1-2 0,-2 1 0,-3-7 0,5-3 0,-5-5 0,0-6 0,0-3 1,0-10-1,0 0 0,0 0 0,0-20 1,0 2-1,-6-5 0,3-6 0,-1-4 1,-1-3-1,1-4 0,-1-2 0,-1-1-1,2 2 2,-2 0-2,1 1 1,1 4 0,0 6 1,-1 3-2,5 7 2,-4 4-1,4 5-1,0 11 1,0 0 0,0 0-1,0 24 1,0 1 0,7 8-1,0 8 1,1 8-1,1 7 1,1 1 0,-1-3 0,0-2 0,0-5 0,-1-7 0,-3-10 0,0-7 1,-5-8-1,0-15 0,5 9 0,-5-9 1,0-19-1,-4-1 0,4-5 0,-6-7 0,2-4 1,-1-5-1,-1-5 0,2 2 0,-3-3 0,2 3 0,-1 3 0,0 4 0,3 6 0,-1 4 0,-1 9 0,5 3 0,-5 5 1,5 10-1,-3-12 0,3 12 0,0 0 0,-7-12 0,7 12 1,-7-13-1,1 2 0,-1 0 0,-1-5 0,-2-1 0,-2-2 0,-2-2 0,-3-1 1,-2-2-1,0-1 0,-4 0 0,-1 2 0,-1 1 0,-1-1 1,-1 4-1,-1 1 0,-3 3 0,0 0 0,-2 3 1,-2 0-1,-2 3 0,-1 0 0,-2 2 0,1 0 0,-1 2 1,-4 1-1,1 1 0,0 3 0,-2-4 1,-2 4-1,-3 0 0,-2 4 0,-6-1 1,1 2-1,-3 2 0,-1-1 0,-1 5 0,1 2 0,1 3 0,3 4 0,4 5 0,2 3 0,3 4 0,4 4-1,4 4 1,3 1 0,6-1 0,3 0 0,4-4 0,1-2 0,4-4 0,2-5 0,3-5 0,2-4 0,2-5-1,10-11 1,-12 13 0,12-13 0,0 0 0,0 0-1,0 0 1,6-14 0,4 1 0,8-3 0,7-6 0,7-9 0,10-5 0,8-6 0,12-5-1,7-3 1,10-3 0,5-1 0,4 1 0,1 3 0,-3 4-1,-5 5 1,-11 7 1,-10 6-1,-13 8 0,-13 5 1,-15 8-1,-19 7 1,0 9-1,-22 8 1,-12 7-1,-11 9 0,-12 7 0,-9 9 0,-10 11 0,-5 5 0,-5 6 0,-2 4-1,-1 2 1,4-2 0,4-2 0,9-8 0,8-9 0,13-12-1,10-10 1,14-13-1,14-10 0,13-11 1,21-12-1,11-9 1,13-10-1,9-6 1,13-7 1,7-6-1,7-4 0,3-2 0,0 2 0,-3 3 0,-6 4 0,-8 8 0,-10 6 0,-12 8 1,-11 9-1,-14 9 1,-20 7 0,-11 19-1,-20 9 1,-15 9-1,-15 8 0,-10 9 0,-10 4-1,-7 4 1,-4-2-1,3-5 1,7-6 0,10-11 0,11-7-1,14-11 1,10-11-1,18-9 1,19-15-1,12-9 1,15-9-1,10-5 1,8-5 0,5-2 0,4 1 0,-2 6 0,-6 4 1,-8 9-1,-8 8 0,-12 6 0,-18 11 0,0 0 0,-12 12 1,-12 0-1,-7 2 0,-1 1 0,-5 0 0,4-3 0,2-3 0,6-3-1,7-6 1,8-7-1,10-7 1,12-7 0,7-7-1,12-5 1,6-7-1,10-5 1,7-1-1,6-2 2,7 1-2,2 2 2,3 5-2,-1 3 2,-2 7-1,-4 5 0,-5 8 0,-6 4 1,-8 7-1,-6 6 0,-6 3 0,-6 5 0,-5 4 0,-1 0 0,-2 4 0,-1-1 0,-1 2 1,-2-1-1,3 2 0,-1 0 0,1 1 0,2 2 0,2 1 0,1 1 0,-1 4 1,3 1-1,0 4 0,-1 2 0,0 2 0,-1 1 0,-2 2 0,-1 3 1,-3 3-1,-1 0 0,-2 3 0,-2 1 1,0 2-1,-4 0 0,0-4 0,-3-3 0,1-6 0,-3-6 0,-1-6 0,-3-9 0,4-5 0,-4-12 1,0 0-1,0 0 0,0-9 0,0-8 1,0-7-1,0-5 0,0-7 0,0-9 0,0-3 0,0-4 0,0 0 0,0 2 0,0 3 0,3 2 0,1 6 0,-4 11 0,5 5 0,-5 5 0,4 7 0,-4 11 0,0 0-1,0 0 1,0 0 0,6 26 0,-6-2-1,5 6 1,-1 8 0,-1 8 0,1 6 0,-4 5 0,3 5 0,-3 3 1,-6 4-1,-2 2 0,-2-4 0,-4 0 0,0-7 0,0-7 0,-1-8 0,3-11 0,2-8 0,1-9 0,4-7 0,5-10-1,0 0 1,3-21 0,4 0 0,4-4-1,2-4 1,4-3 0,0-1 0,3 1 0,-1 4 0,-4 6 0,-2 5 0,-4 7 0,-9 10 0,0 0 1,0 14-1,-15 8 0,-7 8 0,-13 9 1,-8 6-2,-12 7 1,-9 6 0,-6 3 0,-7 1-1,2 0 1,2-6 0,7-5 0,10-8 0,10-7 0,11-11-1,10-8 1,13-10-1,12-7 1,6-16-1,14-4 0,7-6 1,8-7-1,8-5 1,7-4 0,3-1 0,5 2 0,1 1 0,-4 5 1,-4 4-1,-7 8 0,-7 5 0,-9 6 1,-10 5-1,-18 7 1,0 0-1,-18 22 0,-14-1 1,-12 5-1,-9 7 0,-11 2 0,-7 5 0,-4 1 0,-2-1 0,1-3 0,5-5 0,8-5 0,9-9 0,11-2 0,9-8 0,11-8-1,9 0 1,14-11-1,12-5 1,10-1-1,11-6 0,7-3 1,10-3 0,6-2 0,7 1 0,2 2 0,0 2 0,-1 4 0,-4 3 0,-5 5 0,-8 4 0,-9 3 0,-8 4 0,-11 3 1,-8 5-1,-11-5 1,-11 20-1,-13-4 1,-9 3-1,-9 5 0,-11 2 1,-5 1-2,-8 2 1,-5 1 0,0-1 0,0-3 0,2-4 1,4-4-1,6-3 0,8-6 0,8-4 0,7-5 0,10 0 0,7 0 0,5-4 0,14 4 0,-12-5-1,12 5 1,0 0-1,0 0 0,0 0 1,0 0-1,12 10 1,-12-10 0,11 14 0,-11-14 0,8 15 0,-8-15 1,0 18-1,0-18 0,-4 16 1,4-16-1,-12 14 0,12-14 0,-16 10 1,16-10-1,-14 8 0,14-8 0,-10 4 0,10-4-1,0 0 1,0 0-1,0 10 1,0-10-1,11 19 1,-4-4 0,2 6-1,0 3 1,1 4-1,0 1 1,-1 4 0,-2 2 0,-1-1 0,0-2-1,-1-4 2,-2-4-1,-3-3 0,4-5 0,-4-4 0,0-12 0,0 0 0,0 0 0,0 0 1,7-19-1,-4-1 0,2-8 1,4-6-1,5-7 0,3-5 0,7-3 0,7-2 1,5-1-1,4 1 0,4 3 0,1 2 1,1 10-1,-2 4 0,-3 7 0,-8 7 0,-7 6 0,-6 7 1,-7 5-1,-10 14 1,-12 1-1,-12 8 0,-8 7 0,-10 4 1,-8 5-1,-6 5-1,-3-1 1,0-4-1,7-3 1,7-10-2,10-5 2,13-9-2,19-12 2,0 0-1,37-27 1,6-3 0,11-7 0,13-7 0,9-5 0,7-4 1,3 1-1,-1 2 0,-8 6 0,-7 5 0,-13 10 1,-13 9 0,-15 8 0,-16 8-1,-13 4 1,-24 21-1,-11 1 1,-10 4-1,-6 6 0,-8 2 0,-2-1 0,4-2 0,6-4 0,9-4-1,11-8 1,9-7-1,13-8 0,9 0 1,19-25-1,6 0 1,10-7-1,10-7 1,8-6 0,7-6 0,5 0 0,2-3 0,-4 1 1,-1 5-1,-7 3 0,-6 7 1,-8 6-1,-7 6 0,-11 6 1,-5 7 0,-8 2-1,-5 0 0,-5 1 1,0-1-1,-8-3 1,-2-4-1,1-7 0,-3-4 0,-1-6 0,1-6 0,-1-6 0,0-7-1,1-4 1,-1-3 0,-1 1 0,1-3 0,1 4 0,2 2 0,1 4 0,2 11 0,4 6 0,-1 7 0,4 9-1,0 4 1,0 16-1,14 0 1,-6 21-1,2 4 1,2 10 0,0 7 0,2 10 0,2 4 0,-1 0 0,0-2 0,0-6 0,-1-4-1,0-9 2,-1-7-2,-1-10 2,-3-7-1,-9-11 0,0 0 1,5-18-1,-10 0 1,-3-8 0,-5-6-1,-3-4 1,-3-6-1,-2-3 0,-4 0 0,-3-4 0,-2 1 1,-4 4-2,1 3 1,1 5 0,2 4 0,3 8 0,6 5 0,4 9 0,6 5-1,11 5 0,0 0 1,7 16-1,8 1 1,5 2-1,3 3 1,4 2-1,-1 0 2,1-5-2,-2 0 1,-5-5 0,-3-4 1,-7-3-1,-10-7 1,9 0 0,-9 0-1,-12-12 1,-2-1 0,-7-3-1,-4-5 1,-8-2-1,-4-2 0,-4-1 0,-5 1 0,1 2 0,-3 3 0,0 3 0,0 6 0,4 2 0,3 4 1,4 5-1,6 0 0,4 4-1,7-1 1,6 2-1,14-5 1,-7 9-1,7-9 0,14 10 1,0-7-1,8 1 0,4-1 1,4-3 0,2 3-1,2-3 1,-1-4 0,0 1 0,-3 0 0,-6-1 0,-5 1 1,-4-1-1,-3 4 1,-12 0 0,0 0-1,-6-12 1,-10 12 0,-8-3-1,-10 3 1,-7-3-1,-8 3 1,-8 3-1,-8 0 0,-3 1 0,-2 1 0,2-2 0,5-1 0,8-2 0,6 0 0,11 0 0,9 0-1,11-5 1,18 5-1,0-13 0,13 5 1,12-2-1,12-1 1,8 0-1,11-1 1,9-1 0,7 2 0,5-1 0,4 1-1,1 2 1,1-1 0,-2 3 0,-4 2 0,-8 1 0,-8 4 0,-11 0 0,-8 0 1,-13 4-1,-8 2 0,-12 2 1,-9 1-1,-8 2 1,-5-2-1,-6 1 1,-5-1-1,-4-3 0,-2-1 0,1-5 1,3 0-1,2 0 0,6-3 0,3-1-1,15 4 1,-10-6-1,10 6 1,18 0-1,2 4 1,9 6-1,6 7 1,8 10 0,4 8 0,3 8 0,-2 8 1,-6 3-1,-5 3 0,-8 4 0,-6-2 0,-9-6 0,-7-5-1,-7-7 1,0-6-1,0-3-1,-8-8-1,2-5 1,-1-5-1,1-3 0,6-11 0,-15 15-1,6-15 2,9 0 1,-11 6 0,11-6 1,0 0 0,0 0-1,0 0 1,0 0 0,0 0 0,0 0 0,0 0-1,0 0 1,0 0 0,0 0 0,0 0 0,0 0 0,0 0 1,0 0-1,0 0 0,0 0 1,0 0-1,0 0 1,0 0 0,0 0 0,0 0 1,0 0 1,0 0-1,4-14 0,-4 4-1,-4-4 1,0-4 0,-3-5-1,1-6-1,-3-3 1,-1-4-1,-5-3 0,0-3 1,-4-5-1,-1 0 0,-4-2 1,-6 3-1,-2 2 0,-3 3 0,-4 3 0,-4 3 0,-1 6 1,-3 5-1,-2 3 0,-2 5 0,-1 4 0,-1 5 0,-3 3 0,-1 4 1,-4 3-1,-3 3 0,-3 4 0,0 1 0,0 4 0,-4 3 0,4 3 0,2 1 0,7 5-1,2 3 1,6 2 0,7 0 0,3 1 0,8-1 0,5-1-1,3-2 1,6-3 0,4-4 0,3-3-1,3-6 1,4-1 0,0-3-1,4-9 1,0 10-1,0-10 1,0 0-1,0 0 1,14-6 0,-1-2 0,2-3 0,5-6 0,5-3 0,3-6 0,3-3 0,2-2 0,-2-1 0,-2 1 0,-3 5 0,-5 3 1,-6 6-1,-6 4 1,-9 13 0,-10 0 0,-8 12-1,-9 8 1,-8 3-1,-9 7 0,-8 4 0,-2 4 0,-2-1 0,2 0 0,4-4 0,6-5-1,6-5 1,11-5-1,6-4 1,7-5-1,14-9 0,0 0 1,0 0-1,0 0 0,17-13 1,-17 13 0,18-11 0,-18 11 1,13-8-1,-13 8 0,0 0 1,0 0-1,0 15 0,0-15 0,-10 17 0,10-17 0,-9 16 0,9-16 0,-4 11-1,4-11 1,0 0-1,0 0 1,13 4 0,-13-4 0,15-3 0,-15 3 0,16-5 0,-16 5 0,16-7 0,-16 7 0,12-4 0,-12 4 0,10 0 0,-10 0 0,0 0 1,10 8-1,-10-8 0,4 15 0,-4-5 1,0 2-1,0 1 0,0 2 0,-3-1 0,3 0 0,-3 0 0,3-1 0,0-1 0,0-3 0,0-9 0,0 15 0,0-15 0,0 0 0,3 10 0,-3-10 0,0 0 0,0 0 0,0 0 0,0 0 0,4-10 0,-4 10 0,0 0 0,4-10 0,-4 10 0,0 0 0,6-9-2,-6 9 0,0 0-4,16 4-11,-16-4-20,17 9-5,-4-1-1,0-2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6-08-15T05:56:40.5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77 894 12,'-34'4'32,"21"-4"-7,1-10-4,12 10-6,-14-21-2,14 9-1,-4-8-5,8-1-2,0-6 1,6-1-3,5-4 0,5-2-1,7-3 0,4-2-1,6-5 1,7 2 0,5-5-1,7-2 1,4-1-1,5 0 1,2 1 0,8 1-1,2 2 0,5 3 0,1 2 0,3 7-1,-1 7 1,2 3-1,1 9 0,-1 6 0,0 9 0,-1 9 1,-1 9-1,-1 7 0,-2 8 1,-1 9 1,-5 6-2,-6 9 1,-4 5-1,-7 7 1,-9 4-1,-6 5 1,-11 5-1,-6 4 1,-11 2-1,-10 2 1,-12-1 0,-12 2-1,-9-2 1,-8-2-1,-14-2 0,-8-1 1,-11-6-1,-7-4 0,-6-4 0,-5-6 0,-3-4 0,-4-6 1,1-4-1,1-7-1,3-2 1,4-6-1,4-4 1,6-3-1,8-3 1,8-2-1,9-1 1,8-3-1,11-2 0,8-1 0,9 1 1,7-1-1,6 3 0,5 0 1,3 3 0,3 2 0,2 5-2,-1 3 4,1 3-2,-1 1 0,0 2 0,-5 3 0,2 4 1,-4 0-2,-1 2 2,-4 2-1,3 2 0,-3 0 0,0 0 1,0-3-1,0-6 0,0-3 0,-3-10 1,3-5 0,0-8-1,0-5 1,0-12-1,0 11 1,0-11 0,0 0 0,0 0 0,0 0 0,0 0 0,0 0 0,0 0 1,0 0-1,0 0 0,0 0-1,0 0 1,0 0-1,0 0 0,0 0 0,0 0 0,0 0-1,0 0 0,0 0-3,0 0-11,0 0-24,0 0-4,7 0-2,-7 0 0</inkml:trace>
  <inkml:trace contextRef="#ctx0" brushRef="#br0" timeOffset="1">837 3567 12,'3'-19'33,"0"10"5,2 0-22,-5-11-3,7 8-3,-4-4-1,4 7-4,-1-3-1,-6 12-2,18-11-1,-6 11 3,3 5-3,2 3 0,1 6 0,2 4 0,0 6 0,-1 3 0,-3 1 0,-4 3 0,-6-2-1,-3 0 1,-6-4 0,-4-1 0,-7-6-1,-3-3 1,-6-4 0,1-4 0,-6-7 1,2 0-1,-3-11 0,2-1 1,2-8-1,5-5 0,2-6 0,5-1 0,7-2-1,6-1 1,12 2-1,3 1 1,9 5-1,7 5 1,5 4-1,3 8 1,2 5 0,1 5 0,-1 13-1,-4 7 0,-5 8 1,-7 7-1,-7 5 2,-8 3-2,-10 3 0,-5-2 0,-12-1 0,-9-6 1,-7-6-1,-8-6 0,-2-8 0,-1-5 1,-2-9-1,2-8 1,2-10-1,7-8 1,8-6-1,10-4 0,6-8 1,11-2-1,8 2 0,8 0-1,10 5 2,7 7-2,4 6 2,1 10-1,1 10 0,-2 10 0,-6 10 0,-4 7 1,-10 8-1,-7 5 0,-10 0 0,-6 3 1,-7-4-1,-6-3 0,-6-6 0,-1-7 0,1-7 0,0-8 1,2-8-1,2-7 0,5-7 0,5-4 0,7-4-1,4-2 1,3 0 0,7 2 0,8 4-1,4 3 1,5 5 0,-1 6 0,-1 7 0,0 0 0,-4 4 0,-4 3 0,-6 1 0,-5 1 0,-6-9 0,0 16 0,0-16 0,-19 11 0,7-7 0,0 0 0,0-4 0,1 2 0,11-2-1,-16 0 0,16 0-1,0 0-6,0 0-14,0 0-19,13-15 0,-6-4-2</inkml:trace>
  <inkml:trace contextRef="#ctx0" brushRef="#br0" timeOffset="2">28 816 4,'0'0'29,"0"0"-14,-10 0 1,10 0-6,0 0 0,-4 8-3,4-8-3,0 21-1,-3-6-1,3 2 1,0 4-3,4 0 1,-1-3 0,3 2-1,-2-4 1,4 0 0,-2-5 1,2 1-1,-8-12 2,18 9 0,-9-9 0,4 0 3,-3-7 0,4 1-2,-1-7 0,2-1 0,1-2 2,2-1-3,-2-3-1,2 0 0,2-4 0,3 4 0,0-4-1,4 0 0,-1-1 0,4 1 0,1-2 1,3 0-1,0-1 0,4-1 1,-4-1-1,4 0 0,-2-1 1,4 0-1,-2-2 0,3 2 0,-3-1 0,1 1-1,1 2 2,1 2-1,-2 1 0,-1 2-1,-1 1 1,-1 1 0,-1 2-1,-2 1 1,-2 3 0,1 2-1,-1 1 1,0 4-1,-1 3 1,0 2-1,0 3 0,1 0 1,1 6-1,0 1 0,-2 1 0,2 3 1,1 1-1,0 3 0,0 0 1,-1 4-1,-1-1 0,0 4 1,-1 1-1,-2 2 0,-2-1 0,-4 4 0,0 1 0,-1 0 1,-3 1-1,-2 1 0,1 1 1,-2-1-1,1 3 0,-2 1 0,-1-2 0,-1 2 0,0-1 1,-1 2-1,-3-2 0,-1 2 0,-1-3 0,-2 1 1,-4 2-1,3-3 0,-3 2 0,0 0 1,-5-1-1,0-1 0,-1 1 0,-3-2 1,-3 0-1,-2 0 0,-3-1 0,-2-1 0,-3 0 0,-1 0 0,-2 0 0,-5 1 1,1 0-1,-2 1 0,-3 1 0,-1-1 0,-1 0 0,-2 1 0,-1-3 0,-1 0 0,1-2 0,1-1 0,0-3 0,-3-1 0,1-2 0,2 0 0,-1-3 1,1-2-1,1-2 0,0-1 0,-1-2 0,1 0 0,-2-2 0,2-1 0,1-1 0,1 0 0,3 0 0,1 0 0,5-2 0,3 2-1,6-3 1,0 3-1,5-3 1,12-4 0,-16 8 0,16-8-1,0 0 1,-9 5-1,9-5 1,0 0 0,0 0-1,0 0 1,0 9 0,0-9-1,0 13 1,0-13 0,0 19 0,0-6 0,0 2 0,0 2 0,-3 3 0,3 3 0,0 1 0,-3 3 1,3 1-1,-4 2 0,4 2 0,-3 2 0,3 3 0,0 2 0,0 1 0,0 2 0,3 5 0,2 1 0,1 0 0,1 2-1,3-1 2,-1 2-2,2-2 1,0 0 0,1-4 0,0-1 0,1-5 0,-1-2 0,0-9 0,-2-4 0,-1-4 0,-3-6 0,0-4-1,-6-10 1,4 10 0,-4-10 0,0 0 0,0 0 0,0-15 1,0-3-1,0-10 0,0-9 0,3-11 1,-3-9 0,0-11-1,4-6 0,-4-8 0,6-1 0,0-6 0,3 3 0,1 2 0,5 3-1,-1 4 1,2 6 1,-1 10-1,-1 5 1,-2 13-1,-3 9 1,-3 9-1,-2 7 1,-4 7-1,0 11 0,0 0 0,0 0 0,-9 24 0,6 2-1,3 9 0,-4 10 0,4 12 1,0 7-1,4 8 1,0 5-1,1 1 1,3 3 0,-1-2 0,0-1 0,1-7 0,-1-3-1,2-8 1,-2-9 0,0-11 0,0-9 0,-4-8 0,1-8 0,-4-15 0,0 0 0,0 0 0,0-23 0,-4-2 0,-1-7 0,-2-11 0,-2-10 1,-4-8-2,-2-8 2,-1 0-1,-3-2 0,0 1 0,1 4 0,0 6 1,2 10-1,2 10 0,3 9 0,2 10 0,3 7-1,6 14 1,0 0 0,0 14-1,4 10 1,5 11-1,4 10 1,2 12-1,3 10 1,3 9 0,1 2 0,-1 0 0,-1-3-1,-1-7 1,-3-11 0,-2-8 0,-5-12-1,-1-10 1,-4-10 0,-4-17 0,0 0-1,0-15 1,-8-11 0,-1-9 0,-2-11 0,-3-12 0,-3-10 0,-1-8 0,-3-2 0,0-2 0,1 3 0,-1 4 0,3 8 0,2 8 0,3 9 0,0 9 0,2 9 0,4 7 0,1 8 0,2 2 1,4 13-1,0 0-1,-11 0 1,11 20 0,0 4 0,0 8 0,0 8-1,6 10 1,-1 8 0,-1 7 0,2 5-1,0 3 2,2 3-2,-1 0 1,1-1 0,1-6 0,-3-5 0,2-8 0,-1-8 0,-1-10 0,-2-8 1,-1-8-1,-3-8 0,0-5 0,0-9 1,0 9-1,0-9 1,0 0-1,0 0 0,-12 0 1,12 0-1,0 0 0,-10 0 0,10 0 0,0 0-1,0 0 1,0 0-1,0 0 0,0 0 1,18 6-1,-7-6 0,4 0 1,2 0 0,2 0 0,1-4-1,0 1 1,-1-1 0,-2 0 1,-3 0-1,-1 4 0,-4-4 0,-9 4 1,10 0-1,-10 0 1,0 0-1,0 0 1,-11 4-1,0 0 1,1 0-1,-6-2 0,-1 3 0,-2-5 1,0 3-1,1-3 0,2 0 0,3 0 0,1-6-1,12 6 1,-10-17 0,10 6-1,9-3 1,2-1-1,3-4 1,2 0 0,1 0-1,0 1 1,-2 3 0,-4 4 1,-2 0-1,-9 11 1,8-13-1,-8 13 1,-9-7 0,0 7-1,-3-6 1,-1 1-1,-4-1 0,-2-2 0,0-3 0,-1-3 0,0-5 0,1-4 0,-2-3 0,2-5 0,0-2 0,3-4 0,2-3 0,1 0 0,3-1 0,2-2 0,5 2-1,3 0 1,0 0 0,0 1 0,4 0 0,0 2 0,2 2-1,1 3 1,1 0 0,1 5 0,1 3 0,1 4-1,0 3 1,2 4 0,2 3-1,1 4 1,2 1 0,2 1 0,3-1 0,2 1 0,3 0 1,1-3-1,4-3 0,2-1 0,2-5 1,1-1 0,1-4-1,1-5 0,1-4 0,2-3 1,0-1-1,-2-4 1,0-1-1,-1-1 1,0-1-1,-3-1 0,-1 2 1,-3 0-1,-2-3 0,0 0 1,-3 0-1,-4 0 0,0-1 1,-1-2-1,-1 1 1,-1 0-1,-2 4 0,-1 0 0,0 3 0,-2 2 0,-2 3 0,-2 4 1,-3 4-1,0 1 0,-3 3 0,-2 5 1,1 1-1,-2 3 0,-3 2 0,3 2 1,-3 0-1,0 9 0,0-14 0,0 14 0,4-15 0,-4 15 0,0-13 0,0 13 0,0-13 0,0 13 0,0-9 0,0 9 0,0 0-1,0 0 1,0 0-1,5 14 1,-2 1 0,1 5-1,2 3 1,0 7 0,0 3 0,0 4 0,0-2 0,-1-2 0,-2 1 0,-3-7 0,5-3 0,-5-5 0,0-6 0,0-3 1,0-10-1,0 0 0,0 0 0,0-20 1,0 2-1,-6-5 0,3-6 0,-1-4 1,-1-3-1,1-4 0,-1-2 0,-1-1-1,2 2 2,-2 0-2,1 1 1,1 4 0,0 6 1,-1 3-2,5 7 2,-4 4-1,4 5-1,0 11 1,0 0 0,0 0-1,0 24 1,0 1 0,7 8-1,0 8 1,1 8-1,1 7 1,1 1 0,-1-3 0,0-2 0,0-5 0,-1-7 0,-3-10 0,0-7 1,-5-8-1,0-15 0,5 9 0,-5-9 1,0-19-1,-4-1 0,4-5 0,-6-7 0,2-4 1,-1-5-1,-1-5 0,2 2 0,-3-3 0,2 3 0,-1 3 0,0 4 0,3 6 0,-1 4 0,-1 9 0,5 3 0,-5 5 1,5 10-1,-3-12 0,3 12 0,0 0 0,-7-12 0,7 12 1,-7-13-1,1 2 0,-1 0 0,-1-5 0,-2-1 0,-2-2 0,-2-2 0,-3-1 1,-2-2-1,0-1 0,-4 0 0,-1 2 0,-1 1 0,-1-1 1,-1 4-1,-1 1 0,-3 3 0,0 0 0,-2 3 1,-2 0-1,-2 3 0,-1 0 0,-2 2 0,1 0 0,-1 2 1,-4 1-1,1 1 0,0 3 0,-2-4 1,-2 4-1,-3 0 0,-2 4 0,-6-1 1,1 2-1,-3 2 0,-1-1 0,-1 5 0,1 2 0,1 3 0,3 4 0,4 5 0,2 3 0,3 4 0,4 4-1,4 4 1,3 1 0,6-1 0,3 0 0,4-4 0,1-2 0,4-4 0,2-5 0,3-5 0,2-4 0,2-5-1,10-11 1,-12 13 0,12-13 0,0 0 0,0 0-1,0 0 1,6-14 0,4 1 0,8-3 0,7-6 0,7-9 0,10-5 0,8-6 0,12-5-1,7-3 1,10-3 0,5-1 0,4 1 0,1 3 0,-3 4-1,-5 5 1,-11 7 1,-10 6-1,-13 8 0,-13 5 1,-15 8-1,-19 7 1,0 9-1,-22 8 1,-12 7-1,-11 9 0,-12 7 0,-9 9 0,-10 11 0,-5 5 0,-5 6 0,-2 4-1,-1 2 1,4-2 0,4-2 0,9-8 0,8-9 0,13-12-1,10-10 1,14-13-1,14-10 0,13-11 1,21-12-1,11-9 1,13-10-1,9-6 1,13-7 1,7-6-1,7-4 0,3-2 0,0 2 0,-3 3 0,-6 4 0,-8 8 0,-10 6 0,-12 8 1,-11 9-1,-14 9 1,-20 7 0,-11 19-1,-20 9 1,-15 9-1,-15 8 0,-10 9 0,-10 4-1,-7 4 1,-4-2-1,3-5 1,7-6 0,10-11 0,11-7-1,14-11 1,10-11-1,18-9 1,19-15-1,12-9 1,15-9-1,10-5 1,8-5 0,5-2 0,4 1 0,-2 6 0,-6 4 1,-8 9-1,-8 8 0,-12 6 0,-18 11 0,0 0 0,-12 12 1,-12 0-1,-7 2 0,-1 1 0,-5 0 0,4-3 0,2-3 0,6-3-1,7-6 1,8-7-1,10-7 1,12-7 0,7-7-1,12-5 1,6-7-1,10-5 1,7-1-1,6-2 2,7 1-2,2 2 2,3 5-2,-1 3 2,-2 7-1,-4 5 0,-5 8 0,-6 4 1,-8 7-1,-6 6 0,-6 3 0,-6 5 0,-5 4 0,-1 0 0,-2 4 0,-1-1 0,-1 2 1,-2-1-1,3 2 0,-1 0 0,1 1 0,2 2 0,2 1 0,1 1 0,-1 4 1,3 1-1,0 4 0,-1 2 0,0 2 0,-1 1 0,-2 2 0,-1 3 1,-3 3-1,-1 0 0,-2 3 0,-2 1 1,0 2-1,-4 0 0,0-4 0,-3-3 0,1-6 0,-3-6 0,-1-6 0,-3-9 0,4-5 0,-4-12 1,0 0-1,0 0 0,0-9 0,0-8 1,0-7-1,0-5 0,0-7 0,0-9 0,0-3 0,0-4 0,0 0 0,0 2 0,0 3 0,3 2 0,1 6 0,-4 11 0,5 5 0,-5 5 0,4 7 0,-4 11 0,0 0-1,0 0 1,0 0 0,6 26 0,-6-2-1,5 6 1,-1 8 0,-1 8 0,1 6 0,-4 5 0,3 5 0,-3 3 1,-6 4-1,-2 2 0,-2-4 0,-4 0 0,0-7 0,0-7 0,-1-8 0,3-11 0,2-8 0,1-9 0,4-7 0,5-10-1,0 0 1,3-21 0,4 0 0,4-4-1,2-4 1,4-3 0,0-1 0,3 1 0,-1 4 0,-4 6 0,-2 5 0,-4 7 0,-9 10 0,0 0 1,0 14-1,-15 8 0,-7 8 0,-13 9 1,-8 6-2,-12 7 1,-9 6 0,-6 3 0,-7 1-1,2 0 1,2-6 0,7-5 0,10-8 0,10-7 0,11-11-1,10-8 1,13-10-1,12-7 1,6-16-1,14-4 0,7-6 1,8-7-1,8-5 1,7-4 0,3-1 0,5 2 0,1 1 0,-4 5 1,-4 4-1,-7 8 0,-7 5 0,-9 6 1,-10 5-1,-18 7 1,0 0-1,-18 22 0,-14-1 1,-12 5-1,-9 7 0,-11 2 0,-7 5 0,-4 1 0,-2-1 0,1-3 0,5-5 0,8-5 0,9-9 0,11-2 0,9-8 0,11-8-1,9 0 1,14-11-1,12-5 1,10-1-1,11-6 0,7-3 1,10-3 0,6-2 0,7 1 0,2 2 0,0 2 0,-1 4 0,-4 3 0,-5 5 0,-8 4 0,-9 3 0,-8 4 0,-11 3 1,-8 5-1,-11-5 1,-11 20-1,-13-4 1,-9 3-1,-9 5 0,-11 2 1,-5 1-2,-8 2 1,-5 1 0,0-1 0,0-3 0,2-4 1,4-4-1,6-3 0,8-6 0,8-4 0,7-5 0,10 0 0,7 0 0,5-4 0,14 4 0,-12-5-1,12 5 1,0 0-1,0 0 0,0 0 1,0 0-1,12 10 1,-12-10 0,11 14 0,-11-14 0,8 15 0,-8-15 1,0 18-1,0-18 0,-4 16 1,4-16-1,-12 14 0,12-14 0,-16 10 1,16-10-1,-14 8 0,14-8 0,-10 4 0,10-4-1,0 0 1,0 0-1,0 10 1,0-10-1,11 19 1,-4-4 0,2 6-1,0 3 1,1 4-1,0 1 1,-1 4 0,-2 2 0,-1-1 0,0-2-1,-1-4 2,-2-4-1,-3-3 0,4-5 0,-4-4 0,0-12 0,0 0 0,0 0 0,0 0 1,7-19-1,-4-1 0,2-8 1,4-6-1,5-7 0,3-5 0,7-3 0,7-2 1,5-1-1,4 1 0,4 3 0,1 2 1,1 10-1,-2 4 0,-3 7 0,-8 7 0,-7 6 0,-6 7 1,-7 5-1,-10 14 1,-12 1-1,-12 8 0,-8 7 0,-10 4 1,-8 5-1,-6 5-1,-3-1 1,0-4-1,7-3 1,7-10-2,10-5 2,13-9-2,19-12 2,0 0-1,37-27 1,6-3 0,11-7 0,13-7 0,9-5 0,7-4 1,3 1-1,-1 2 0,-8 6 0,-7 5 0,-13 10 1,-13 9 0,-15 8 0,-16 8-1,-13 4 1,-24 21-1,-11 1 1,-10 4-1,-6 6 0,-8 2 0,-2-1 0,4-2 0,6-4 0,9-4-1,11-8 1,9-7-1,13-8 0,9 0 1,19-25-1,6 0 1,10-7-1,10-7 1,8-6 0,7-6 0,5 0 0,2-3 0,-4 1 1,-1 5-1,-7 3 0,-6 7 1,-8 6-1,-7 6 0,-11 6 1,-5 7 0,-8 2-1,-5 0 0,-5 1 1,0-1-1,-8-3 1,-2-4-1,1-7 0,-3-4 0,-1-6 0,1-6 0,-1-6 0,0-7-1,1-4 1,-1-3 0,-1 1 0,1-3 0,1 4 0,2 2 0,1 4 0,2 11 0,4 6 0,-1 7 0,4 9-1,0 4 1,0 16-1,14 0 1,-6 21-1,2 4 1,2 10 0,0 7 0,2 10 0,2 4 0,-1 0 0,0-2 0,0-6 0,-1-4-1,0-9 2,-1-7-2,-1-10 2,-3-7-1,-9-11 0,0 0 1,5-18-1,-10 0 1,-3-8 0,-5-6-1,-3-4 1,-3-6-1,-2-3 0,-4 0 0,-3-4 0,-2 1 1,-4 4-2,1 3 1,1 5 0,2 4 0,3 8 0,6 5 0,4 9 0,6 5-1,11 5 0,0 0 1,7 16-1,8 1 1,5 2-1,3 3 1,4 2-1,-1 0 2,1-5-2,-2 0 1,-5-5 0,-3-4 1,-7-3-1,-10-7 1,9 0 0,-9 0-1,-12-12 1,-2-1 0,-7-3-1,-4-5 1,-8-2-1,-4-2 0,-4-1 0,-5 1 0,1 2 0,-3 3 0,0 3 0,0 6 0,4 2 0,3 4 1,4 5-1,6 0 0,4 4-1,7-1 1,6 2-1,14-5 1,-7 9-1,7-9 0,14 10 1,0-7-1,8 1 0,4-1 1,4-3 0,2 3-1,2-3 1,-1-4 0,0 1 0,-3 0 0,-6-1 0,-5 1 1,-4-1-1,-3 4 1,-12 0 0,0 0-1,-6-12 1,-10 12 0,-8-3-1,-10 3 1,-7-3-1,-8 3 1,-8 3-1,-8 0 0,-3 1 0,-2 1 0,2-2 0,5-1 0,8-2 0,6 0 0,11 0 0,9 0-1,11-5 1,18 5-1,0-13 0,13 5 1,12-2-1,12-1 1,8 0-1,11-1 1,9-1 0,7 2 0,5-1 0,4 1-1,1 2 1,1-1 0,-2 3 0,-4 2 0,-8 1 0,-8 4 0,-11 0 0,-8 0 1,-13 4-1,-8 2 0,-12 2 1,-9 1-1,-8 2 1,-5-2-1,-6 1 1,-5-1-1,-4-3 0,-2-1 0,1-5 1,3 0-1,2 0 0,6-3 0,3-1-1,15 4 1,-10-6-1,10 6 1,18 0-1,2 4 1,9 6-1,6 7 1,8 10 0,4 8 0,3 8 0,-2 8 1,-6 3-1,-5 3 0,-8 4 0,-6-2 0,-9-6 0,-7-5-1,-7-7 1,0-6-1,0-3-1,-8-8-1,2-5 1,-1-5-1,1-3 0,6-11 0,-15 15-1,6-15 2,9 0 1,-11 6 0,11-6 1,0 0 0,0 0-1,0 0 1,0 0 0,0 0 0,0 0 0,0 0-1,0 0 1,0 0 0,0 0 0,0 0 0,0 0 0,0 0 1,0 0-1,0 0 0,0 0 1,0 0-1,0 0 1,0 0 0,0 0 0,0 0 1,0 0 1,0 0-1,4-14 0,-4 4-1,-4-4 1,0-4 0,-3-5-1,1-6-1,-3-3 1,-1-4-1,-5-3 0,0-3 1,-4-5-1,-1 0 0,-4-2 1,-6 3-1,-2 2 0,-3 3 0,-4 3 0,-4 3 0,-1 6 1,-3 5-1,-2 3 0,-2 5 0,-1 4 0,-1 5 0,-3 3 0,-1 4 1,-4 3-1,-3 3 0,-3 4 0,0 1 0,0 4 0,-4 3 0,4 3 0,2 1 0,7 5-1,2 3 1,6 2 0,7 0 0,3 1 0,8-1 0,5-1-1,3-2 1,6-3 0,4-4 0,3-3-1,3-6 1,4-1 0,0-3-1,4-9 1,0 10-1,0-10 1,0 0-1,0 0 1,14-6 0,-1-2 0,2-3 0,5-6 0,5-3 0,3-6 0,3-3 0,2-2 0,-2-1 0,-2 1 0,-3 5 0,-5 3 1,-6 6-1,-6 4 1,-9 13 0,-10 0 0,-8 12-1,-9 8 1,-8 3-1,-9 7 0,-8 4 0,-2 4 0,-2-1 0,2 0 0,4-4 0,6-5-1,6-5 1,11-5-1,6-4 1,7-5-1,14-9 0,0 0 1,0 0-1,0 0 0,17-13 1,-17 13 0,18-11 0,-18 11 1,13-8-1,-13 8 0,0 0 1,0 0-1,0 15 0,0-15 0,-10 17 0,10-17 0,-9 16 0,9-16 0,-4 11-1,4-11 1,0 0-1,0 0 1,13 4 0,-13-4 0,15-3 0,-15 3 0,16-5 0,-16 5 0,16-7 0,-16 7 0,12-4 0,-12 4 0,10 0 0,-10 0 0,0 0 1,10 8-1,-10-8 0,4 15 0,-4-5 1,0 2-1,0 1 0,0 2 0,-3-1 0,3 0 0,-3 0 0,3-1 0,0-1 0,0-3 0,0-9 0,0 15 0,0-15 0,0 0 0,3 10 0,-3-10 0,0 0 0,0 0 0,0 0 0,0 0 0,4-10 0,-4 10 0,0 0 0,4-10 0,-4 10 0,0 0 0,6-9-2,-6 9 0,0 0-4,16 4-11,-16-4-20,17 9-5,-4-1-1,0-2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4283.26807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29T09:05:31.42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10534 3616 5313 0,'0'0'856'15,"0"0"-232"-15,0 0-144 0,0 0 272 0,0 0 0 47,-80-16 225-47,65 16-305 0,-2 0-96 0,0 0-216 0,10 0-88 16,-8 0-56-16,6 0 56 0,1 0 48 16,8 0-24-16,-7 0 72 15,7 0 192-15,0 0 25 31,0 0-25-31,0 0-88 0,0 0-112 16,0 0-16-16,15-4 232 16,16-8 8-16,25-6-112 0,48-18-272 15,40-12-56-15,64-18-64 0,30-10-64 32,24-3 32-32,3-1 8 15,-35 10-40-15,1 0-16 16,-23 4 8-16,-40 8-8 0,-42 11 0 15,-38 12 0-15,-40 10 8 16,-9 9 8-16,-7-7-8 0,1 4 48 16,-10 4 0-1,-7-1-40 1,-16 9 56-16,8 1-24 0,-8 6-48 16,0 0-400-16,0 0-1520 15,0 2-2089 1,-8 12 1032-16,-8-1-2272 15</inkml:trace>
  <inkml:trace contextRef="#ctx0" brushRef="#br0" timeOffset="515.3269">10757 3971 7361 0,'0'0'2553'0,"0"0"-1185"16,0 0-328 0,0 0 96-1,0 0-79-15,0 0 15 0,0 0 64 16,0 0-256-16,48-31-464 0,8-1-176 16,15-9 40-16,33-16 17 0,47-16-73 15,48-13-48-15,24-9-64 31,8 9-40-31,-16 10-64 16,-40 16 32-16,-31 12-40 0,-48 10 0 16,-32 9 0-16,-16 10 8 15,-9-3 0-15,2 0 40 0,-2 3-40 16,-15 3 0-16,-16 6 80 31,-1 7 0-31,-7 0-32 0,0 3-56 16,0 0-56-16,0 0-744 15,9 0-1161-15,-1 0-2184 16,-8 0-448-16</inkml:trace>
  <inkml:trace contextRef="#ctx0" brushRef="#br0" timeOffset="2824.0156">16757 4153 7009 0,'0'0'5569'15,"0"0"-4185"-15,0 0 561 0,0 0-1065 16,0 0-408-16,48-80 80 16,-33 52 32-16,-6 2-159 0,-1 3-65 15,-8 8-104-15,0 2-256 16,-17 9-72 0,-15 4-280-16,-14 0 39 15,-3 17 105-15,-6 12 96 16,6-1 32-16,18 1 0 0,6 3-56 15,18-7 0-15,7 0-8 16,0 1 40 0,24-1-16-16,8 0 24 0,16 4 96 15,8-3 0 1,0 2-192-16,0-2-256 0,-10-1-312 0,-14 0-216 16,-8 1 40-16,-24-1 255 15,-7 0 321 1,-33 1 256-1,-15-4 104 1,-10-3 0-16,-6 1 96 0,15-11 56 0,15-3 88 16,9-2 240-16,18-4-23 0,14 0-33 15,0 0-136-15,24-13-72 0,15-9-216 16,24-7-64-16,2-9-168 31,6-7 0-31,-8 1 32 16,-7-7 136-16,-24 4 64 0,-16 2 312 15,-16 4 472-15,-16 6-128 16,-23 0-232-16,-10 9-272 0,3 11-136 31,5 2-16-31,17 13-256 16,24 0-1408-16,0 13-1449 16,16-7-1808-16</inkml:trace>
  <inkml:trace contextRef="#ctx0" brushRef="#br0" timeOffset="3178.6879">17562 3362 11202 0,'0'0'1472'0,"0"0"481"31,0 0-673-31,0 0-824 15,0 0-456-15,0 0-344 16,0 0 168-16,0 0 176 0,-80 168 40 16,49-50 80-16,-10 47 96 15,18 3-24-15,-1-9-40 0,7-19 16 32,10-45-56-32,0-15-40 15,-3-21 16-15,10-7-88 0,-7 1 56 31,7 1-56-31,0-6 48 0,0-10-32 16,0-16-16-16,0-9-72 0,0-13-1264 0,7-13 176 47,3-15-1497-47</inkml:trace>
  <inkml:trace contextRef="#ctx0" brushRef="#br0" timeOffset="3568.7134">17880 3956 12082 0,'0'0'1736'0,"0"0"345"0,0 0-1201 0,0 0-880 16,0 0-448-16,0 0 336 0,-31 111 112 31,14-57 8-31,2 6 0 16,-2 1 80-16,3-4-80 15,4-3 56-15,10 0-16 0,0-13 8 16,10-3-48-16,4-6-16 31,18-10-24-31,9-9-480 16,7-13 184-16,-1-4-120 0,9-27-184 16,-8-10-337-16,0-13 241 0,-16-7 104 15,-8-2 624-15,-16 6 280 16,-8 2 648-16,-17 11 337 15,-15 3-401-15,-7 9-344 0,-2 7-240 32,2 12-272-32,8 10-8 15,6 3-688-15,9 23-1337 0,16 5-735 16,0-6-3113-16</inkml:trace>
  <inkml:trace contextRef="#ctx0" brushRef="#br0" timeOffset="3950.295">18487 3934 11042 0,'0'0'1616'0,"0"0"361"15,0 0-809-15,0 0-1168 16,0 0-48-16,0 0-232 0,-24 54 176 15,7-10 104-15,2 8 0 16,-2-2 8-16,10-3 0 0,7-3 0 47,0-5-8-47,0-8 8 0,15-8-8 0,9-7 0 0,8-10 0 16,9-6 48-16,-2-6 192 15,2-23-24-15,-10-9-8 16,1-10-200-16,-8-3 120 0,-24-5 80 31,0 1 184-31,0 8-168 16,-32 5-224-16,-16 11-24 0,-32 21-1280 47,9 10-1465-47,15 0-3312 0</inkml:trace>
  <inkml:trace contextRef="#ctx0" brushRef="#br0" timeOffset="4648.152">17499 4102 5417 0,'0'0'1584'0,"0"0"-176"0,0 0-63 15,0 0-369-15,0 0-272 16,0 0-40-16,0 0-240 16,0-3-168-16,0 3-64 15,0 0 104 1,0 0 16-16,0 0 72 0,0 0 137 16,0 0 23-16,0 0 32 0,0 0 56 15,0 0-424-15,0 0-120 31,0 0-88-31,0 0-72 16,0 9-48-16,0 7 112 0,0 6-32 16,0 10 40-16,7 9 8 0,1 10 48 15,-8 6 120-15,7 10-32 16,3 3 16-16,-10 6-72 16,7-3 40-16,1-4-48 0,8-8-32 31,-8-7-32-31,8-9 64 15,-8-14-80 1,-1-8-144-16,10-14-1368 0,-17-9-1353 16,0 0-5945-16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17T15:58:26.388"/>
    </inkml:context>
    <inkml:brush xml:id="br0">
      <inkml:brushProperty name="width" value="0.10583" units="cm"/>
      <inkml:brushProperty name="height" value="0.10583" units="cm"/>
      <inkml:brushProperty name="color" value="#FFFF00"/>
      <inkml:brushProperty name="fitToCurve" value="1"/>
    </inkml:brush>
  </inkml:definitions>
  <inkml:trace contextRef="#ctx0" brushRef="#br0">8012 49 3,'0'0'9,"0"0"-2,0 0 2,0 0-1,0 0-2,0 0 1,0 0 1,0 0-2,0 0 0,0 0-2,0 0 0,0 0 2,0 0-2,0 0 0,5 9-1,-5-9-1,3 13 1,0-2-1,-3-2 2,4 5-3,-4-2 2,4 6-2,-4-3 1,4 4-1,-4 2 1,6 0-1,-6 4 0,5 2 0,-5 1 0,5 3 2,-5 1-3,5 3 2,-5 1-1,6 2 1,-3-1-1,-3 1 0,3 1 0,-3-1 0,0 0 0,0 2-1,0-2 1,0 1 0,-5-3 0,5 2-1,0 1 1,0 0 0,0-3-1,0-1 1,0 2-1,0-1 0,5-1 0,-5-1 1,3-2-1,-3-2 1,0 0-1,3-2 0,-3-5 0,0-1 0,3-3 1,-3-1-1,0-4 0,0 0 0,0-3 0,0-1 1,0 0-1,0-10 0,3 14 0,-3-14 0,0 11 0,0-11-1,0 0 2,0 10-2,0-10 1,0 0 0,0 0 0,0 0 0,0 0 1,0 0-1,0 0 0,0 0 0,0 0 0,0 0 0,0 0 0,0 0 1,0 0-1,0 0 0,0 0 0,0 0 0,0 0 0,0 0 2,0 0-2,0 0 0,0 0 2,0 0-2,0 0 0,0 0 1,0 0-1,0 0 1,0 0-1,0 0 1,0 0-1,0 0 0,0 0 1,0 0-1,0 0 0,0 0 0,-8 5 0,8-5 0,-10 0 0,10 0 0,-15 0 0,6 0 0,-4 0 0,0 0 0,-4 0 0,-2 0 0,-3 0 0,-5 4 0,-2-4 0,-4 0 1,-3 4-1,-6-4 0,-2 2 0,-6-2 0,-2 0 0,-7 0 1,0 0-1,-6 0 0,-3 0 0,-3 0 0,-4 0 0,-3 0 0,-3-5 1,-1 1-1,-4-1 0,-3-2 1,-1-1 0,-1 1-1,-2-2 1,0 0-1,-2 1 0,0-2 1,-1 1-1,0 0 0,0 0 0,0 1 0,-1 0 0,1 0 0,1 1 0,-3 0 0,0 1 0,1 2 0,-1-1 0,-1 1 0,1 1 0,2 3 0,-3-4 0,4 4 0,-1-4 0,-1 4 0,1-3-1,3 3 1,-1-4 0,-1 0 0,1 4 0,1-5 0,-2 5 0,2-5-1,1 2 1,0 0 0,-1-1 0,1 4 0,0-4 0,0 0 0,0 1 0,-1 0 0,0 3 0,-1-5 0,1 2 0,0 3 0,-1-5-1,-1 2 1,2 0 0,2-1 0,-1 0 0,2 0 0,0 1 0,0-1 0,0 1 0,0 0 0,1 3 0,0-6 0,-1 6 0,0-3 0,-1 3 0,2 0 0,0 0 0,2 0 0,0 0 1,1 0-1,5 0 0,1 0 0,4 0 0,2 0 1,4 0-1,6 0 0,3 0 0,5 0 0,6 3 0,3-3 0,5 4 0,8-4 0,5 4 0,2-4 0,7 4 0,3-4 0,5 4 0,2-4 0,10 0 0,-12 4 0,12-4 0,0 0 0,0 0 0,0 0 0,0 0-1,0 0 1,0 0 0,0 0 0,0 0 0,0 0 0,0 0 0,0 0 0,0 0 0,0 0 0,0 0 0,0 0 0,0 0 0,0 0 0,0 0 0,0 0 0,0 0 0,0 0 0,0 0 0,0 0 0,0 0 0,0 0 0,0 0 0,0 0 0,0 0 0,0 0 0,0 0 0,0 0 0,-5 12 0,5-12 0,0 0 0,0 11 0,0-11 0,4 9 0,-4-9 1,0 12-1,0-12 0,0 13 0,0-13 0,3 17 1,-3-6-1,0 1 0,0 5 1,0 3-1,0 2 1,0 3-1,3 4 1,-3 5-1,0 4 0,0 3 1,0 5-2,0 3 2,0 5-2,0 3 2,0 5-1,0 2-1,0 3 2,0 4-2,0 1 1,4 2 0,1 1 0,0 2 0,3-2 0,1 0 0,0 0 0,1-5 1,0-2-1,1-5 1,-1-3-1,0-5 0,-2-7 1,0-3-1,0-7 0,-1-4 0,0-5 0,-1-5 0,-1-6 0,-1-5 0,1-2 0,-5-11 1,4 11-1,-4-11 1,0 0 0,0 0-1,0 0 1,0 0 0,0 0-1,0 0 1,0-10-1,0 10 0,0 0 0,5-10 0,-5 10 0,0 0 0,11-10 0,-11 10 0,15-8-1,-4 4 1,2-1 0,5 1 0,2-1 0,4 0 0,4 0 0,3 0 0,3-1 0,4 3 0,7-3 0,4 1 0,5-2 0,5 0 0,4 0 1,9-1-1,4 0 0,3-3 0,4 3 0,1-1 0,3 0 0,3 2 0,1 1 0,1 1 0,-1 0 1,4-2-1,0 2 0,2-1 0,4-2 0,0 3 0,3-3 1,0 1-1,1 1 0,1 2 0,1 0 0,2-1 0,-1 2 0,-3-1 0,4 1 0,-1-1 0,5 0 0,1 0 0,1-3 0,-1 3 0,3-1 0,3 2 0,2 0 0,0 3 0,0-6 0,0 6 0,1-3 0,0 3 0,2-2-1,-2-2 1,0 1 0,2-2 0,-1 0 0,4-1 0,-1 1 0,1-3 0,-1 1-1,1-1 2,2 2-2,-1-2 1,-1 2 0,-3-1-1,-1 1 1,-2 0 0,-2 2 0,-5-1 1,-4 0-2,0 0 1,-5-1 0,0 4-1,-3-4 1,-1 2 0,-5-1 0,-1 1-1,-2 0 1,-2 1 0,-2 3 0,-1-4 0,-2 4 0,-3-5-1,0 5 1,-1-5 0,-1 5 0,1-6 0,0 3 0,1 0 1,0-1-1,0 0 0,3 1 0,-1 0 0,-1 0 0,4 0 0,-2 3 0,3-4 0,-2 4-1,2-4 1,2 4 0,1 0 0,4 0 0,1-3 0,1 3 0,-1 0 0,3 0 0,2 0 0,1 0 1,2 0-1,1 0 0,1 0 0,3 0 0,1 0 0,3 3 0,2-3 0,-1 6 0,-1-2 1,0 1-1,-4 0 0,-2 0 0,-4-1 1,-3 1-1,-4 0 0,-4-1 0,-3-1 1,-4 1-1,-4-1 1,-3 1-1,-3 0 0,-6-1 0,-5 0 1,-4 1-2,-6 0 1,-3 1 0,-6-3 0,-4 5-1,-7-3 2,2 2 0,-4-1 0,-3 0 0,-3 2 0,-2-3 0,-2 1 0,-2-2 0,-3 1-1,-4-4 0,-3 5 0,-2-5 0,-10 0 0,14 4 2,-14-4-2,10 0 0,-10 0 0,0 0 0,0 0 0,0 0 0,0 0 1,9-4-1,-9 4 0,0 0 0,0 0 0,3-9 0,-3 9 0,0-10 0,0 10 0,6-12 0,-6 12-1,4-12 1,-4 12-2,4-13 4,-4 13-4,3-15 2,-3 6 0,0-2 0,3-1 0,-3-2 0,0-1 0,0-2 0,0-4 0,0-3 0,0-4 0,0-3 0,0-5 0,3-3 2,-3-4-4,3-3 4,-3-6-4,0-2 2,0-1 0,0-3 0,0-2 0,0-3 0,0-1 0,-4-1 0,1 1 2,-1-1-2,0-2 1,0-2-1,0 1 1,-1 1-1,5 0 0,-3-2 0,3 2 0,0-1 0,0 2-1,0 2 1,-4 0 1,4 0-2,0 3 2,-3 2-2,-1 6 1,4 0 0,-5 1 0,5 4 0,-4 2 0,4 5 0,0 3 0,-3 2 0,3 3 0,0 4 0,-3 3 0,3 3 0,0 3 0,0 2 0,0 3 0,0 4 0,0 1 0,0 10 0,0-14 0,0 14 0,0 0 0,4-11 0,-4 11-1,0 0 1,0 0 0,3-10 0,-3 10 0,0 0 0,0 0 0,3-12 0,-3 12 0,0 0 0,3-11 0,-3 11 0,0 0 1,3-11-1,-3 11 1,0 0-1,0 0 0,0-10 0,0 10 1,0 0-1,0 0 0,0 0 0,0 0 0,0 0-1,0 0 1,0 0 0,0 0 0,0 0 0,0 0 0,0 0 0,0 0 0,0 0 0,0 0 0,0 0 0,0 0 0,0 0 0,0 0 0,0 0 0,0 0 0,0 0 0,0 0 0,0 0 1,0 0-1,0 0 0,0 0 0,0 0 0,0-9 0,0 9 0,0 0 0,0 0-1,0 0 1,0 0 0,0 0 0,0 0-1,0 0 1,0 0 0,0 0-1,0 0 1,0 0 0,0 0 0,-11 0 0,11 0 0,-16 0 0,5 3 0,-3-3 0,-3 3 0,-6-3-2,-3 0 2,-4 0-1,-5 0 1,-4 0-1,-6 0 1,-6 0-1,-8 0 1,-2 0 0,-6 0 0,-5-3 1,-5 3-1,-4-6 0,-2 3-1,-4 1 1,-3-3 0,0 1 0,0 1 0,-3-1 0,0 1 0,0-1 0,-4 0-1,4 0 1,0 1 0,-2 3 0,2-4 0,1 4 0,-1-4 0,1 4 0,3-3 0,1 3 0,-1-4 0,2 4 1,0-4-1,0 4 0,0-6 0,-2 6 0,0-4 0,-1 4 0,1-6 0,-1 2 0,0 0 0,0-2 1,-2 2-1,5-1 0,-1 0 0,-2 0 0,3 2 0,0-1 0,2 0 0,3 1 1,0-1-1,3-1 0,3 1 0,4 0 0,3 0 0,3 0 0,5 0 0,3 4 0,7-6 0,2 3 1,5 3-1,5-3 0,5 3 0,5 0 0,3 0 0,6 0 0,3 0 0,3 0 0,5 0 0,9 0-1,-12 0 1,12 0 0,0 0 0,0 0 0,0 0 0,0 0 0,-10 4 0,10-4 0,0 0 0,0 0 0,0 0 0,0 0 0,-13 5 0,13-5 0,-12 4 0,12-4 0,-16 4 0,5-4 0,0 4 0,0-1 0,1-3 0,0 4 0,10-4 0,-15 4 0,15-4 1,-10 3-1,10-3 0,-9 0 0,9 0 0,0 0 0,-10 4 0,10-4 0,0 0 0,0 0 0,0 0 0,-9 0 0,9 0 0,0 0 0,0 0 0,0 0 0,0 0 0,0 0 0,0 0 0,0 0 0,0 0 0,0 0 0,0 0 0,0 0 0,0 0 0,0 0 0,0 0 0,0 0 0,0 0 0,0 0 0,0 0 0,0 0 0,0 0-3,0 0-13,-9 6-22,9-6-2,-13 0 0,13 0-1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4283.26807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29T09:07:16.41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6653 8049 14715 0,'0'0'2024'0,"0"0"-1400"16,0 0-600-1,0 0-24-15,0 0 0 16,80 123 48-16,-41-59 56 0,2 8 8 16,-10 2-104-16,1-5 128 0,-8-1-128 15,-9-8-8-15,-6-10 0 16,-9-5-224 0,0-11-920-16,-40-34-560 15,0 0-969-15,0-15-5105 16</inkml:trace>
  <inkml:trace contextRef="#ctx0" brushRef="#br0" timeOffset="882.7578">6471 8058 10962 0,'0'0'2800'15,"0"0"-1343"-15,-10-159 463 16,27 96-736-16,22-1-567 0,9 17-217 16,23 5-152-1,9 20-248-15,8 15-16 0,8 7-56 16,-25 35-72-16,-15 23-825 0,-32 19 153 31,-24 5 296-31,-24 4 104 16,-23 2-56-16,-9-15 136 15,8-12 224-15,0-17 104 0,24-12 8 16,9-16 120-16,15-10-8 16,0 1-104-16,0-7-8 0,24 6 200 15,15 3 184 1,2 0-192-16,15 11-184 15,7-1 48 1,0 0-40 0,0 0-16-16,3 0-272 0,-3-9-536 0,-7-5-296 15,-25-5 159-15,1 0 473 0,-8-15 472 16,-17-2 0 0,3 9 1145-16,-10 1 847 15,0 4-528-15,0 3-568 0,0 0-583 16,7 0-313-16,1 0-160 0,8 0 160 15,16 0 48-15,-17 0-40 16,17 0-8 0,-8-3-32-16,0-16 32 15,-7-10 16 1,-10-5 0-16,-7-5-16 0,0-2 8 16,0 3 0-16,-24 6 8 0,0 10 312 15,9 9 112-15,-9 6-120 0,7 7-112 31,2 0-184-31,6 16-24 16,9 13-96 0,0 13-40-16,0 5 48 0,9 0-48 0,15 1-56 15,8-9-384-15,14-8-289 0,3-12-367 16,7-10-160-16,-8-9 128 16,-9-5 151-1,-7-18 569-15,-8-8 496 16,-24-5 48-1,0 2 1176 1,0 5 161-16,-8 4 207 0,-8 8-208 0,8 12-415 0,-7 1-481 16,6 4-264-16,2 9-176 31,-1 14 0-15,-1 6-88-16,9 3 88 0,0 2 0 0,9-5-96 31,6-8-160-31,9-4-153 0,0-7-159 0,-7-10 88 0,-2 0 256 15,-8-7 224-15,3-13 120 16,-10-1 152-16,0-1 104 16,0 6 217-16,0 6-129 31,0 4-120-31,0 6-136 0,0 0-208 0,0 0-592 0,0 9-113 16,15 10 209-16,1-2-568 15,16-5-632 1,7-12-129-16,2-7-527 15,-9-15-1737-15</inkml:trace>
  <inkml:trace contextRef="#ctx0" brushRef="#br0" timeOffset="2054.9474">8070 7585 10594 0,'0'0'2960'15,"0"0"-735"-15,0 0 71 16,0 0-967-16,0 0-473 0,0 0-752 15,-39-61-104-15,39 100-216 16,0 18 216-16,8 16 72 16,16 6 0-1,0 10-24-15,0 0 0 0,8-7-32 32,0-8 48-17,-1-11-16-15,-14-12 0 0,7-17-48 0,-16-11-160 0,-1-13-80 0,2-10 240 0,-9-4 144 31,0-18 64-31,-9-7-136 16,-15 4-64-16,9 6 48 16,-17 6-8-16,8 10-48 0,-7 3-152 15,-1 23 56-15,-2 14 16 16,20 8 64-16,-3 5-32 0,17-2 40 31,0-3-128-31,24-11-192 16,17-11-32-16,-2-13-112 15,17-10-161-15,-8-10-583 0,-9-18-96 16,2-7 512-16,-26-4 800 16,-7 4 24-16,-8 7 1192 0,0 3 168 15,0 5-119 1,-8 11-361 0,8 2-264-16,-7 5-472 0,7 2-168 15,0 0-712-15,24 9 160 0,-2 4-113 16,12 3-967-16,5-13 288 15,9-3-64-15,-9 0-377 16,2-10-95 0,-19-12 55-16,-5-4 1553 31,-17 4 272-31,0 0 2201 0,0 3 63 16,-17 6-487-16,-5 7-89 0,5-1-512 15,1 7-504-15,1 0-424 0,7 7-184 16,8 12-64-16,0 0-232 15,0 3-8-15,15-6-40 16,2 0-240-16,7-9-48 0,-2-7 296 16,3 0-8 15,-1 0-56-31,-7-10 160 0,-10 0 88 16,17-2 88-16,-9-1-8 0,-6 4-312 15,16-8-184-15,-3-2-200 16,2 0-233-16,0-2 9 15,0-15-352-15,1-5-128 0,-11-6 255 16,-4-12 961-16,-3-6 192 31,-7-11 936-31,-7 0 233 0,-17-4 191 16,-1 4 440-16,1 9 241 0,0 12-57 16,9 18-447-16,-2 15-465 0,10 5-464 15,7 17-304 1,0 0-304-16,0 10-376 15,7 25 64 1,18 13 312-16,-1 13 0 0,7 11-8 16,-6 8-40-16,-1 2 40 15,-2 1 8-15,-5-4-64 0,-10-12 16 0,3-13 48 16,-10-16-48-16,0-16 40 31,0-10 8-31,0-8 0 16,0-4 536-16,0 0 216 0,0-10-136 15,0-12-352-15,0-7-144 16,0-5-120-16,7-1-80 0,32 0-192 16,2 7-312-16,15 8-184 31,0 14-312-15,-1 6-665-1,9 13-583-15,-8 17-185 0,-8 12 121 0,-9 9 279 16,-32-3 1385-16,-7-4 728 0,-14-6 2089 0,-27-2 319 15,-6-7-431-15,-1-11-665 32,16-6-592-32,0-8-352 0,23-13-368 15,9-20-656-15,0-9-3353 0</inkml:trace>
  <inkml:trace contextRef="#ctx0" brushRef="#br0" timeOffset="2442.3116">9315 7321 13866 0,'0'0'2657'0,"0"0"-80"16,0 0-1073-16,0 0-968 0,0 0-536 31,0 0-248-31,0 0 104 16,15 120 144-16,9-46 96 15,8 8-96-15,-1-2 0 0,10-4-256 16,6-9-72-16,-6-13-128 15,7-13-240-15,-1-13-241 0,-6-18 73 32,-2-10 336-32,-8-13 360 15,-7-21 168-15,-7-18 104 16,-9-7 136-16,-1 0 160 0,-7 0 80 16,0 14 288-16,-15 8 65 0,-2 14-57 15,3 10-192 1,-11 13-312-16,9 4-272 0,-9 28-176 15,11 15 160-15,4 13-32 0,10 4-104 32,10-1-352-32,21-12-280 15,18-10-409-15,38-22-735 0,-16-12-857 16,-8-7-4312-16</inkml:trace>
  <inkml:trace contextRef="#ctx0" brushRef="#br0" timeOffset="3168.8442">7992 9903 14195 0,'0'0'3976'0,"0"0"-3191"16,0 0 367-16,0 0-728 16,0 0-352-16,168-90-56 31,-90 56-8-31,11-1-8 0,-11 3-56 15,-13-2-992-15,-9 1-1033 16,-48-7-543-16,-8 4-321 16,0 11-1776-16</inkml:trace>
  <inkml:trace contextRef="#ctx0" brushRef="#br0" timeOffset="3340.4859">8223 9392 8585 0,'0'0'2561'0,"0"0"-369"0,0 0 201 0,0 0-481 15,0 0-191 1,0 0-441-16,-73-86-792 0,73 90-488 0,10 26-248 16,12 22 248-16,12 34 0 0,12 41 120 15,10 41-72-15,-8 22-48 16,-9 0-728-16,-7-47-1393 16,-23-41-3160-16</inkml:trace>
  <inkml:trace contextRef="#ctx0" brushRef="#br0" timeOffset="4085.6663">8031 11347 14131 0,'0'0'3152'0,"0"0"-1519"15,0 0-121 1,0 0-1144-16,0 0-368 16,0 0-296-16,0 0 192 0,0 0 104 15,8 152 48-15,16-84-40 16,-7-9-8-16,-2-1-176 16,1-14-160-16,-1-15-32 0,-5-17 0 46,-3-12 200-46,-7-5 168 0,0-37 224 0,0-12-152 0,-17-13 112 16,-14-12 88-16,-1 0-24 16,0-4 64-1,1 13 40-15,7 10 32 0,-1 19 24 0,11 16-8 32,4 15-136-17,10 10-264 1,0 6-312-16,0 30-16 0,17 10 256 15,15 8 72-15,-1 4-64 0,18-11-320 0,6-12-64 16,1-12-144-16,-7-17 136 0,-3-6 240 31,-5-26 40-31,-9-15 176 0,-17-13 72 16,1-10-8-16,-16-9 152 16,0-3 152-16,0 0-24 0,-16 6-24 15,8 10 168-15,-7 22 40 31,15 12-144-31,-9 20-144 16,9 6-240-16,0 21-400 0,0 28 232 16,0 18 160-16,9 9 0 0,23 6-8 0,-1 1-624 31,49 12-624-15,-16-25-1625-16,-1-20-3128 0</inkml:trace>
  <inkml:trace contextRef="#ctx0" brushRef="#br0" timeOffset="4613.9106">8932 11268 10562 0,'0'0'4681'16,"0"0"-3721"-16,0 0 1064 0,0 0-887 16,0 0-633-16,-127-26-248 31,103 58-144-31,0 9-104 15,0 4-8-15,16 6 0 0,8-3 8 16,0-11-8-16,8-8-88 16,16-10-232-16,0-13-72 0,8-6 8 15,-1-6 88-15,-6-19 47 0,-11-7-31 16,-4-7 280 0,-3 2 0-16,-7 2 152 0,0 6 345 0,0 4 55 15,-7 9 72 1,-3 6-40-1,10 7-248-15,0 3-336 0,0 0 0 16,0 3-288-16,0 16 40 0,17 1-360 16,7 2-272-1,8-3-417-15,0-10-295 0,7-5-312 0,2-4-129 32,-10-7-207-32,-7-15 887 15,1-3 1273 1,-18-4 80-16,1-3 1145 0,-8 0 719 0,0 7 56 15,0 4-207 1,0 4-297-16,0 4-488 0,0 7-360 16,0 6-168-1,0 0-400-15,0 0-184 16,0 16-48-16,16 6 168 0,-1 10-32 16,2-4-416-16,0 4-696 15,5-3-384-15,-5-4-809 0,-1-12-1608 16</inkml:trace>
  <inkml:trace contextRef="#ctx0" brushRef="#br0" timeOffset="4802.9321">9051 10842 11762 0,'0'0'4737'15,"0"0"-3817"-15,0 0 441 0,0 0-1361 16,0 0-249 0,0 0-1655-16,0 0-721 0,0 0-1967 0</inkml:trace>
  <inkml:trace contextRef="#ctx0" brushRef="#br0" timeOffset="5132.2424">9323 11049 11858 0,'0'0'3193'32,"0"0"-2369"-32,0 0-408 15,0 0-288-15,0 0 40 0,0 0-24 16,39 127-40-16,-23-102-56 16,-8-3 0-16,-1-9 0 15,10-3-40-15,-17-8 48 0,7-2 16 31,-7 0 168-31,10-18 40 16,5-11-192 0,-8-3-8-16,10-2-80 15,-10 5 0-15,3 6-32 0,-3 11 24 0,0 2-104 0,1 10-192 16,9 0-320-16,-1 7-48 16,-1 15-344-1,9 7-497-15,1-4-391 16,-1-5-1017-16</inkml:trace>
  <inkml:trace contextRef="#ctx0" brushRef="#br0" timeOffset="5360.0679">9682 10728 5617 0,'0'0'5985'0,"0"0"-4753"0,-56-140 1409 15,32 99-89-15,16 12-527 0,-1 14-737 16,1 12-616-16,8 3-672 0,0 6-120 31,0 25-88-31,17 14 168 16,5 15 40-16,3 10 8 0,6 3 40 15,3 3-48-15,-3-6-72 16,1-3-712-16,7 0-1144 0,-7-17-1993 47,-8-21-1624-47</inkml:trace>
  <inkml:trace contextRef="#ctx0" brushRef="#br0" timeOffset="5928.922">9745 10937 13450 0,'0'0'3089'0,"0"0"-1313"32,0 0-575-32,0 0-1201 0,0 0-24 15,0 0-809-15,160-88-431 0,-104 81-464 31,-1 1-41-31,-15 3 377 0,-9 0 712 0,-14-1 680 0,-10 4 336 16,-7 0 1080 0,0 0-271-16,-7 10-81 15,-17 9-24-15,0 2-232 16,-1 9-288-16,10-5-288 0,6 4-120 16,9-10-104-16,0 3-8 15,0-9-256-15,24-7-408 0,1-6-104 31,-1-3-192-31,0-18-280 16,0-6 688-16,-9 2 552 0,-8 3 280 16,-7 6 552-16,0 0 456 15,0 9-56-15,0 4-432 0,0 3-567 16,0 0-233-16,10 0-273 31,5 0-223-31,1 3 192 16,9 1-88-16,6-4-384 0,8 0-208 15,-7 0-304-15,9-13-113 16,-17-9 481 0,-2-4 464-16,-12-2 456 0,-3-1 168 0,0 1 280 31,-7 5 640-31,0 5-39 0,0 8 359 16,0 7-248-16,0 3-808 0,0 0-352 15,0 16-96 1,10 6 88-16,-3 3-152 0,8 4-440 0,2-7-592 15,0-6-713 1,-3-7-919-16,3-5-6602 16</inkml:trace>
  <inkml:trace contextRef="#ctx0" brushRef="#br0" timeOffset="6053.101">10383 10449 11002 0,'0'0'3201'0,"0"0"-2321"16,0 0-296-16,0 0-584 0,0 0-2617 16,0 0-311-16</inkml:trace>
  <inkml:trace contextRef="#ctx0" brushRef="#br0" timeOffset="6351.6594">10565 10646 10610 0,'0'0'2584'0,"0"0"-1447"0,0 0-241 0,0 0-168 0,0 0 80 31,0 0-304-31,0 0-288 16,56 117-96-16,-39-101-48 0,-10-10-24 16,1-6 56-16,8 0 0 0,-1-6 88 15,2-16-40-15,-2-7-72 16,2 1-32-16,-1-1-40 15,-1 7-8 1,2 2-8-16,-2 8 0 0,2 8-72 16,-2 4-64-16,1 0-24 15,1 7-8-15,5 12-344 0,3 0-792 16,16-3-665 0,-10 0-1039-16,-7-10-2937 0</inkml:trace>
  <inkml:trace contextRef="#ctx0" brushRef="#br0" timeOffset="6657.4757">11107 10512 7345 0,'0'0'5257'0,"0"0"-3881"0,0 0 1145 31,0 0-1393-31,0 0-1112 16,0 0-16-16,0 0-64 0,0 0 64 46,0 64-512-46,16-39-272 0,1-6-728 0,-2-10-321 16,17-5-111-16,-16-4-625 0,9-4 521 16,-11-14 2048-16,-6-5 496 15,1-2 1088-15,-1 3 537 0,-8-1-321 0,0 5-152 16,0 8-79-16,0 7-457 16,0 3-736-16,0 0-376 15,0 0-296-15,0 13-8 16,16-1-480-1,-1 4-368-15,17-9-769 16,0-7-959-16,-8 0-3706 16</inkml:trace>
  <inkml:trace contextRef="#ctx0" brushRef="#br0" timeOffset="7084.9702">11473 10036 7497 0,'0'0'2489'0,"0"0"-377"0,-46-133 929 0,29 94-793 0,9 14-839 15,1 12-465-15,-2 13-480 16,9 0-464-16,0 19-312 16,0 23 240-1,9 15 72-15,13 12-40 16,3 8 40 0,-1 6 88-16,7-4-88 15,-6-6-8-15,-1-10-168 0,-8-12 80 0,-8-16-32 16,-8-9 88-16,7-14 32 15,-7-6 16 1,0-6 88-16,0 0 584 16,0-18-72-16,0-11-408 0,0-6-72 15,0-3-128 1,17-7-48-16,-2 7-152 16,9 6-424-16,8 7-40 0,-8 13-449 15,8 5-311-15,-1 7 16 16,-7 13 272-16,8 18 215 15,-15 14 1-15,7-4 224 0,-17 7-88 16,-7-7 264-16,0-3 368 16,0-9 144-16,-16-7-8 15,1-12 8-15,-2-7-256 16,10-3-2617-16</inkml:trace>
  <inkml:trace contextRef="#ctx0" brushRef="#br0" timeOffset="7471.7897">11873 9722 13114 0,'0'0'2737'0,"0"0"-1257"0,0 0 553 32,0 0-1273-17,0 0-760-15,0 0-104 0,0 0 104 16,-17 76 72-16,17-6 64 0,25 6-80 15,-11 3 8-15,20 1-8 16,-2-4-56-16,7-6-24 0,2-14-400 16,-2-14-232-16,9-16-601 15,-9-17-535-15,9-9 232 16,-16-22 871-16,0-23 489 0,-8-12 200 16,-9-9 176-1,-6-8 145-15,-9 5 1023 16,0 8 560-16,-17 17-95 15,2 8-537-15,-9 18-400 0,0 9-360 16,0 9-512-16,0 15-24 16,9 29-32-16,-2 17 40 15,10 2-64-15,7 8-616 16,15-12-600-16,40-4-697 16,-6-17-2000-16,-1-20-4016 15</inkml:trace>
  <inkml:trace contextRef="#ctx0" brushRef="#br0" timeOffset="8223.4553">11291 10541 7817 0,'0'0'2697'16,"0"0"-1073"-16,0 0 240 15,0 0-647-15,0 0-129 16,0 0-64-16,-8-105-264 16,-8 89 81-16,-9 7-169 15,11 2-312-15,-20 7-256 16,2 0-80-16,1 0-24 0,-1 25-856 16,17 1-1209-16,6-3-2928 15</inkml:trace>
  <inkml:trace contextRef="#ctx0" brushRef="#br0" timeOffset="9166.2369">12390 10242 7585 0,'0'0'2257'16,"0"0"-281"-16,0 0-280 0,0 0-807 0,0 0-137 15,0 0-48-15,0-3-168 16,0 3-80-16,0 0-88 31,0 0-104-31,0 0-128 0,0 3-72 16,0 7 40-16,8 6-32 16,1-1 8-16,6-2 0 0,9-1 16 15,8-2-96-15,9-6-128 16,5-4-440-16,-5 0-968 31,-2-39-913-31,-7 8-791 0,-8-8-3754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5654.35693" units="1/cm"/>
          <inkml:channelProperty channel="Y" name="resolution" value="9046.65918" units="1/cm"/>
          <inkml:channelProperty channel="F" name="resolution" value="2.82441E-6" units="1/dev"/>
        </inkml:channelProperties>
      </inkml:inkSource>
      <inkml:timestamp xml:id="ts0" timeString="2014-01-21T07:17:36.922"/>
    </inkml:context>
    <inkml:brush xml:id="br0">
      <inkml:brushProperty name="width" value="0.15875" units="cm"/>
      <inkml:brushProperty name="height" value="0.15875" units="cm"/>
      <inkml:brushProperty name="color" value="#ED1C24"/>
      <inkml:brushProperty name="fitToCurve" value="1"/>
    </inkml:brush>
  </inkml:definitions>
  <inkml:trace contextRef="#ctx0" brushRef="#br0">-3 18 23,'0'-8'22,"0"-1"4,0 6 7,0 3-7,0 0-11,0 0-1,0 0 0,0 0 2,0 0-4,0 0-2,0 0 1,0 0-2,0 0 1,0 0-4,0 0 1,0 0 3,0 0-4,0 0 0,0 0 0,0 0 0,0 0 0,0 0 1,0 0-3,0 0 1,0 0 0,0 0-3,0 0 0,0 0-1,0 0 1,0 0-2,0 0 1,0 0-2,0 0 1,0 0 0,0 0 0,0 0 0,0 0 1,10 0 1,2 0-1,3 12 4,7 4-2,-5 2 1,10-6-2,-5 5 2,0 3-1,10-2-1,-5 3 2,3-1 0,2 1-1,-5 0-3,12-4 1,-7 8 1,-5-5-2,12 6 2,-7 4 0,8-1 1,-9-4-1,9-1-1,-13-3 2,5 1-1,-5 2-1,-5-6 1,5 2 2,-5 6-2,-5-5-1,10-1 0,0 1 1,-5 5-1,0-2 1,0 6 0,-12-1-1,3 1 2,1-1-1,8 4 0,-4-4 1,4 1-2,0 2 1,0-2 0,-7 4 2,7 8-4,-5-14 2,0 6 0,-7 4-2,7-5 1,-7 1 1,7 12 0,0 0-1,-7-4 0,0 0 1,7 4-2,-4-5 2,-4 6-1,9-14 2,-14 4-2,1 1 1,0-9-1,-5 5 1,0-5-2,0 5 2,0-5-1,0 9-1,0-5 1,0 5 0,0 3-1,0 10 1,0-18 0,0 1 0,0-1 0,0 1 1,0 7 0,0-12-1,0-3 0,0 4 0,0 2-1,-5-2 1,-4-1 0,-4 5 0,8-9 1,0-4-2,1 4 1,-9-1-1,-4-2 1,7-1 0,0 3-1,3 2 0,-3 4 0,-2-6 1,2 10-1,0-14 0,-2 10 0,7-13 0,-7 0 1,7 7-1,-5-3 0,-2 4 0,7 1 0,-5-10 0,3 6 1,-3-6-1,-2-8 0,7 0 0,0 1 1,0 0-1,5-5 0,0 9 1,-5-10-1,-2 2 3,7-2-3,-5 2 0,0-5 0,5 0 1,-5 0-2,5 0 1,0 0 1,0 0-1,0 0 0,0 0 0,0 0-1,0 0 2,0 0-1,0 0 0,0 0 0,0 0 0,0 0 1,0 0-1,0 0 0,0 0 1,0 0 1,0 0-1,0 0 1,0 0 0,0 0 0,0 0-1,0 0 1,0 0 0,0 0 0,0 0 1,0 0-2,0 0-2,0-8 1,-8-13-2,-1-1 2,9 6 0,-5 3 0,0-3 0,-7-1 0,7 13 0,-8-5 0,-1 6 0,6-5 0,8 3 0,-5-3-1,5 3 1,0-3 0,-5 4 0,0-1 0,1 1 0,4 0 0,-8 0 0,8 0 0,0-1 0,-5-3 0,0-5 0,5 10 0,-5-6 0,-7 5 0,12 0 0,-10-5 0,5 5 0,5 4 0,0 0 0,0 0-1,-7 0 1,7 0-1,0 0 1,0 0-2,0 0 0,0 0-1,0 0-2,0 0 0,0 0-3,0 0 1,0 0 2,0 0 2,0 4 1,0 9 2,22 8-1,0 0 1,-5 0 0,-2 9 0,-15-10-1,8-3 1,-8 8 0,9-12 0,-4 3-1,-5 1 1,8-1 0,-8-8 0,5-3 0,-5 3 0,0 0 0,0 5 0,0-8 0,0 3 0,5 0 0,-5-4 0,4 4 0,-4-3 0,0 0-1,0 3 1,8 4 0,-8-12 0,0 9 0,0-5 0,0 0 0,0-4 0,5 4 0,-5-4 0,0 0 0,0 0 1,0 0-1,0 0 0,0 0 0,0 0 0,0 0 1,0 0-1,0 0 0,0 0 0,5 0 0,-5 0 1,5 0-1,-1 0 0,-4 0-1,8 0 0,-3 0 0,12 0 1,-2-8 1,7-5-2,5-4 1,-10 4 0,5 1-1,-5 8 1,3-8 0,2 3 0,0-8 1,-5 9-1,1-5 0,-9 5-1,1 0 1,2 4 0,6-1 0,-9 1-2,4 0 2,2 4 0,-3-5 0,-2 5 0,2 0 0,-2-3 0,7 3 0,-7-5 0,-5 5 0,2 0 0,-2 0 0,-5 0-1,5-3 2,0 3-2,0 0 1,2 0 1,-2 0-1,-5 0 0,0 0 2,0 0-2,0 0 1,0 0 0,0 0 0,0 0 0,0 0 0,0 0-1,0 0 0,0 0 0,0 0-5,0 0-18,0 0-29,0 0-22,0 0-8,0 0-49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5654.35693" units="1/cm"/>
          <inkml:channelProperty channel="Y" name="resolution" value="9046.65918" units="1/cm"/>
          <inkml:channelProperty channel="F" name="resolution" value="2.82441E-6" units="1/dev"/>
        </inkml:channelProperties>
      </inkml:inkSource>
      <inkml:timestamp xml:id="ts0" timeString="2014-01-21T07:17:39.511"/>
    </inkml:context>
    <inkml:brush xml:id="br0">
      <inkml:brushProperty name="width" value="0.15875" units="cm"/>
      <inkml:brushProperty name="height" value="0.15875" units="cm"/>
      <inkml:brushProperty name="color" value="#ED1C24"/>
      <inkml:brushProperty name="fitToCurve" value="1"/>
    </inkml:brush>
  </inkml:definitions>
  <inkml:trace contextRef="#ctx0" brushRef="#br0">-2 81 4,'0'-4'10,"0"4"4,0 0 3,-5 0-2,5 0-6,0 0-1,0 0 3,0 0-4,0 0-1,0 0-1,0 0 0,0 0 1,0 0 0,0 0-1,0 0 0,0 0 2,0 0 0,0 0-2,0 0-1,0 0-3,0 0 1,0 0-1,0 0-1,0 0 0,0 0 0,0 0 0,0 0 0,0 0 0,0 0 0,0 0 2,0 0-4,0 0 2,0 0 2,0 0-2,0 0 1,0 0 2,0 0 2,0 0-1,0 0 3,0 0-1,0 0 1,0 0 0,0 0-4,0 0-1,0 0 5,0 0-1,0 0-1,0 12 5,17 10-3,2-1-2,-2 0 1,0 4-4,5 0-2,0-4 2,-8 5 2,3-1-1,0 0 0,-7 1-1,2-4 0,-2-2-1,-1-7 1,-1 0-1,-3-10 0,-5 2 0,0-5 0,0 0 3,4 0-1,-4 0 2,0 0 0,0 0 1,0 0-3,0 0-1,0 0 1,0 0 0,0 0 1,0 0 0,0 0 4,0 0 4,0 0 2,0 0 2,0 0-3,0 0 0,0 0-5,0 0-2,0 0 0,0 0-4,0 0-1,0-13 0,0-3 0,0-1-1,-4-4 1,-9 4-1,9-1 1,-1 2 1,-5-1-2,-2-4 0,2-1 0,-2-7 0,2 12 1,-2 1 0,3 3 1,4-1-2,-7 6 2,2-8-1,3 3 1,-3 1-2,0-1 1,3 0-1,7 4 2,-5-3-1,5 8 1,-5-5 1,1 5-2,-4 0 1,8-4 1,-5 3 0,1 5-1,4-5-1,-5 5 0,5 0 0,0 0 0,0 0 0,0 0 0,0 0 1,0 0-1,0 0 0,0 0-1,0 0 1,0 0-1,0 0 1,0 0-1,0 0 1,0 0-1,0 0 0,0 0 1,0 0 0,0 0-1,0 0 0,0 0 0,0 0 0,0 0 0,0 0-1,0 0 0,0 0 0,0 0 0,0 0-1,0 0 1,0 0-3,0 0 2,0 0 0,0 0-2,0 0 2,0 0 0,0 0 1,0 0 0,0 0 1,9 0 0,13 0 0,-10 5 0,8 0 0,2 3 0,7-4 0,-10 0 0,10 5 0,-2-5 1,-6 5-2,-1-6 1,2 2 0,-10-1 0,10 0 1,-13 0-2,3 1 1,3-5 0,2 4 1,0 0-2,-3 1 1,-2-2 0,-2 2 1,2-5-2,-2 4 2,2-4-1,-2 0 0,-5 0 0,7 0 0,-8 0 0,1 0 1,0 0-1,7 0 0,-12 0 0,10 0 0,-3 0 0,-7 0 0,5 0 0,-5 0 0,0 0 1,0 0-1,0 0 0,0 0 0,0 0 1,0 0 1,0 0 1,0 0 0,0 0 1,0 0 1,0 0-1,0 0-3,0 0 2,0 4-3,0-4-7,0 0-30,0 0-87,0 0-158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5654.35693" units="1/cm"/>
          <inkml:channelProperty channel="Y" name="resolution" value="9046.65918" units="1/cm"/>
          <inkml:channelProperty channel="F" name="resolution" value="2.82441E-6" units="1/dev"/>
        </inkml:channelProperties>
      </inkml:inkSource>
      <inkml:timestamp xml:id="ts0" timeString="2014-01-23T08:39:33.257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-11 22 10,'0'0'9,"0"0"1,0 0-1,0 0 0,0 0-2,0 0-3,0 0 4,0 0 1,0 0 1,0 0 0,0 0 3,0 0 3,0 0-3,0 0-4,0 0-2,0 0 0,0 0-1,0-5 1,0 5 3,0-6-1,0 6 3,0 0-1,0 0-3,0 0 2,0-6-1,0 1-1,0 5 0,0 0 1,0 0-2,0 0 0,0 0-1,0 0-3,0 0 1,0 0 0,0 0-1,0 0-2,0 0 1,0 0 0,0 0 1,0 0-1,0 0 2,0 0-2,0 0 1,0 0 0,0 0-1,0 0 1,0 0 2,0 0 1,0 0-1,0 0 0,0 0 3,0 0-2,0 0-5,0 0 2,0 0-1,0 0-1,0 0 0,0 0 1,0 0 1,0 0-2,0 0 1,0 0 0,0 0 0,0 0-2,0 0 0,0 0 1,0 0-1,0 0 0,0 0 0,0 0 0,0 0 0,0 0 0,0 0 1,0 0 0,0 0 0,0 0 0,0 0 0,0 0 1,0 0-1,0 0-1,0 0 0,0 0 0,0 0 0,5 0 1,6 0 3,13 0 2,0 0-1,1 0-3,4 0 0,1 5 2,-1 1-3,3 0 0,-10 5 1,10-6 0,-2 1-1,-6-2 1,-3 3-1,3-7 0,8 10 1,-10 1-1,2 6 0,6-6 2,-6-5-2,0-1 0,5 5 0,-4 1 0,12 12 1,3-7-2,-2-5 1,2 1 1,-2-7-2,-3 1 0,-1 9 1,4 8 0,2-1 0,-2-5-1,-3-2 1,0 2-1,2 5 0,-2-12 1,8 14 0,-8 2 0,5-3 1,-8-8-1,3 8-1,0-1 1,-5-7-1,12 19 2,-7-6-1,8-2 0,-8 8 0,8-1 2,0 0-3,-3 4 2,3-9-1,-8 11 0,0-5 0,2 4 0,-7-1 0,-1 2 0,1 5 2,5-5-2,2-1-1,-7 6 3,5 0-3,2-5 2,-12-1 2,4 6-3,1-6 0,10 5 0,-8 8 0,-2-2 1,-6 5 0,-3 2-1,3-7 2,8 1-2,-10-7 0,2 6 0,-5-4 0,0 4-1,5 0 1,-8 1 1,3-1-2,-9 0 1,9 1 0,-5-1-1,2-11 0,-3 1 3,3 6-3,-8-2 2,3 2-1,8-2-1,-14 1 2,6 0-2,2-6 1,-2 1-1,2-1 1,-7 12-1,-1-1 3,1 0-3,7 0 1,-8 1 1,1-1-1,2 0 1,2 7-1,-4-13 0,-1 2 0,3 10 1,3-12-1,-6 18 0,-5-17 0,8 16 2,-8-10-2,0-1 0,6 6-1,-6-5 2,5 10-1,-5-17-1,0 2 0,0-2 1,0 2 0,0-7-1,0 5 1,0-9 0,0 5-1,0-1 1,0-1-1,0-3 0,0-1 1,0-6-1,0-5 0,0-1 0,0 3 0,0-14 0,0 7 0,0 10 1,0-4-1,0-2 0,0 7 0,0-2 0,0 2 0,0 0 2,0-11-2,0-2 0,0-3-2,0 4 4,0 5-2,0 2 0,0-1 0,0 10 0,0-8 0,0-3 0,0 11 1,0-15-1,0 0 0,0 5 0,0-11 0,0-5 0,0-1 0,0 1 0,0-2 0,0 3 0,0-3 0,0 2 0,0-1 0,0 1 1,0 0-2,0-1 1,-5-5 0,5 0 1,0 0-1,0 0 0,0 0 0,0 0 0,0 0 0,0 0 1,0 0-1,0 0 0,0 0 1,0 0 0,0 0-1,0 0 1,0 0-1,0 0 1,0 0 0,0 0 0,0 0 0,0 0-1,-14-5 0,4-12 0,-4-10-1,3-12 0,-7 7 0,2-7 1,-3 5-1,8 8 1,3-8 0,3 19 0,-1-2 0,1-5 0,-3 5 0,2 0 0,-4 2 0,-4-13 0,4 0-1,-4 1 2,14 5-1,-5 0-1,-1 12 2,1 3-1,5-3 0,-8 4-1,8 1 1,-5 5 1,5 0-2,-6 0 2,6 0-1,0-11-1,0 11 2,0 0-2,0 0 1,0 0-1,0 0 0,0 0 0,0 0-1,0 0-1,0 0 1,0 0-2,0 0 1,0 0-3,0 0 1,0 0 4,0 11-1,0 10 2,0 1 0,0 6 0,0 4 0,11 2-1,2-2 1,-2-10 1,3 6-1,-4 6 0,9-13-1,-8 7 1,-3-6 0,3-1-3,-11 1 2,5 1 0,3-8 0,-8-4 1,5 17 0,-5 0 0,6-11 0,-6-2 1,5 2-1,-5 4 0,6-4 0,2-6 0,-3 6 0,-5 0 0,5-1 0,-5-6 0,6-4 0,2-1 0,-8 1-1,5-6 1,0 0 0,-5 6 0,0-1 0,6-5 0,-6 6 0,0-6 0,5 0 0,-5 0 1,0 0-1,0 0 0,0 0 1,0 0-1,0 0 0,0 0 1,0 0 1,0 0-2,0 0 1,0 0 0,0 0-1,0 0 1,0 0-1,0 0 0,0 0 1,0 0-1,0 0 1,0 0-1,0 0 0,0 0 0,0 0 0,8 0 0,-8 0 0,0 0 0,6 0 0,-6 0 0,0 0 0,0 0 0,0 0 0,0 0 0,0 0 0,5 0 0,-5 0 0,5 0 0,3 0 1,3 0-1,0-11 0,2-1 0,-2-9 0,2 5 0,6-1 0,-8 0 0,8 6 0,-3-6 0,3-9 0,-1 9 0,-2 0 0,-2 2 0,2-2 0,3-5 0,0 5 0,5 7 0,-8-7 0,3-5 0,-1 5 0,-7-4 0,8 10 0,0-6 0,2-5 0,-2 11 0,-6 1 0,3-3 0,-16-2 2,14 4-2,-9 5-2,1 1 2,-6 5 0,0-6 2,0 6-2,0 0 0,0 0 0,0 0 1,0 0-1,0 0 0,0 0 1,0 0 0,0 0 1,0 0-1,0 0 0,0 0 1,0 0-1,0 0 0,0 0 0,0 0 0,0 0 0,0 0 0,0 0 2,0 0-1,0 0 0,0 0-2,0 0 0,0 0 0,0 0-5,0 0-12,0 0-32,0 0-80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4283.26807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29T08:03:25.8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9442 9271 4913 0,'0'0'960'16,"0"0"-472"-16,0 0-40 0,0 0-160 15,0 0 256-15,0-45-128 16,0 41 152-16,0-1 56 0,0 5-159 16,0 0 7-16,0-3 72 31,0 3-80-31,7-4-32 16,10 4-232-16,14-6-72 0,18-1-56 0,14-2 88 15,34 0-56-15,37-1-48 16,26-2-48-16,15 2 48 0,-40 1-16 15,-30 5-40 1,-50 1-8 0,-16-1 0-16,2 4-208 15,-9-2 8-15,-8 2-152 0,-16 0-376 0,-8-10-280 32,0 5-561-32,-17-6-5816 0</inkml:trace>
  <inkml:trace contextRef="#ctx0" brushRef="#br0" timeOffset="439.617">10039 8760 6665 0,'0'0'1232'0,"0"0"-616"16,0 0-280-16,0 0-224 0,0 0-112 0,0 0 0 16,0 0-16-16,-158 50 8 15,93-15 8-15,1 3 8 0,-16 0-8 16,17 1 8-1,-8-5 0 1,16-2 40-16,6-3-40 16,18-10 56-16,6-3 32 0,9-3-88 15,16-1 0-15,0 0-8 0,0 1 16 16,16 4 88-16,16-2 113 0,0 1-33 31,16 0 8-31,0 2-112 16,8 5 32-16,7 3-56 15,1-1-56-15,23 7-584 16,-14-7-873-16,-3-6-3320 16</inkml:trace>
  <inkml:trace contextRef="#ctx0" brushRef="#br0" timeOffset="12279.5811">5442 12814 4913 0,'0'0'2264'0,"0"0"-1016"16,0 0-167-16,0 0-201 16,0 0-112-16,0 0-96 0,-17 0 120 15,17 0-192-15,0 0-224 16,0 0-192-16,0 0-136 0,9 0-48 31,15 0 56-31,16 0-40 16,15 0 56-16,33-6 41 15,40-8-49-15,-1 2 16 0,-16-4-80 16,-16 1 0-16,-15 2-505 0,8-3-615 16,-8 0-896-16,-25 3-3129 15</inkml:trace>
  <inkml:trace contextRef="#ctx0" brushRef="#br0" timeOffset="12764.3198">5570 12532 5761 0,'0'0'2368'0,"0"0"-1544"15,0 0 105-15,0 0-641 0,0 0-208 31,0 0 24-31,0 0 288 16,-128 50 8-16,89-24-112 16,-2-1-112-16,2 4 192 0,-10 2-56 15,10 1-216-15,-2-3 64 16,10-1 96-16,6-2-56 0,11-7-192 16,4-3-8-1,10-4 56 1,0 1-56-16,0-1 0 0,17-2 0 15,15 0 64-15,-1 2-16 0,10-2 8 16,-9 2 0-16,14 1 48 16,-12 0-104-16,12 3-240 31,19 19-424-31,-9-10-536 16,-9 1-1305-16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5-01-23T04:57:29.010"/>
    </inkml:context>
    <inkml:brush xml:id="br0">
      <inkml:brushProperty name="width" value="0.10583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4909-10385 2,'0'0'6,"0"0"0,0 0 0,0 0 1,0 0-1,-6-4-1,2 2-1,-2-1 1,-2 0-3,-1-1 1,-1 1 2,-3-1 0,-1 1 1,-1-1 0,-1 0 1,-3-1-1,0 2 1,-4-1-2,0 1 1,-3 0-1,1 0-1,-4-1-1,1 2-1,-3-1 3,0 0-2,-2 0-1,0 0 0,-1-1 0,-1 2 0,-1-2 1,0 1-1,-1-2 0,1 2 1,0-1 0,-2 1-1,0-1 0,-1 2-1,-1-2 0,0 4 0,-2-1 0,0 1-1,-1 0 1,1 0-1,-3 0 0,2 0 0,-1 0 1,0 0 0,-1 0-1,-1 0 1,1-2 0,0 2 0,-1-1 0,0 1-1,0-1 1,0 1 0,1 0 0,-1 0-1,-1 0 0,-1 0 1,0 0-1,-2 0 0,1 1 0,-2-1 0,0-1 0,-1-1 1,1 1-1,-1-2 0,-1 1 0,2-2 0,-1 1 0,1-1 0,-1-1 0,0 1 0,1-1 0,-2 1 0,1-2 0,-2 1 0,0-1 0,0 1-1,-2 0 1,0 0 0,0 1 0,0 0 0,-1 1 0,1 1 0,0 2 0,-2 0 0,2 3 0,0 0 0,-1 1-1,0 1 1,-1 1 0,-2 2 0,-2-1-1,0 2 1,-2-2 0,-1 3 0,1-2 0,-1 2 0,2 0 0,0-1 0,3 1 0,1-1 0,1 1 0,1 1 0,1 0 0,2 0 1,2 1 0,0 1 0,2 1-1,2 0 1,1 3 0,3 0 0,1 1-1,2 2-1,3-1 1,3 2 0,4 0 0,4 1-1,3 0 1,3-1 0,4 0 1,3 1-1,4 0 0,4-1 0,4 0-1,3 0 0,4 0 0,5-1-1,4 0 0,5-1 1,6 0 0,3-3 1,5 0-1,4 0 1,6-1 0,4 0 0,5-1-1,2-1 1,4-2 0,2 1-1,2-1 2,2-1-1,1-1 0,2 0 0,1-2 1,4 1-1,2-2 1,2 0-1,3 0 0,1-1 0,0 1 0,2 0 1,0 1-1,0 0 0,1 2 2,-1-2-2,2 1 1,0 0-1,4-1 1,0 0 0,3-1 0,0 0 0,1-1 1,1-1-1,1 0 0,1 0 1,0-2 0,1 0-1,0 0 1,0-1-1,1-1 0,0 0-1,-2 0 1,1 0-1,0-2 1,-1-1-1,-2 1 1,0-3-1,-2 0 0,-2-1 1,-2 1-1,-2-1 1,-4 1-1,-2 0 1,-3 0-2,-2 1 2,-4-1-1,-2 2 1,-3-2-2,-2-1 1,-4-2 1,-2 1-2,-3-3 2,-4 0-2,-3-1 2,-2-2-1,-5-1 0,-2 0 0,-4 0 0,-3-1 1,-3 1-2,-4-1 2,-2 0-2,-3-1 1,-2 2 0,-3 0 0,-2 0-1,-2 0 1,-2 0 0,-1 1 0,-2 0 0,-1 0 0,0-1 0,-1 0 0,-1 0 0,0-1 0,-1 2 0,0-1 1,-1 1-1,0 0 1,-1 1-2,-1-1 1,1 1 0,-1 1 0,-1-1-1,1 0 1,-1 0 0,0 1-1,-2 0 2,1-1-1,-1 2 0,0 0 0,-2 0 0,1 1 0,-2-1 0,1 1 0,-1 0 1,1 1-1,-1-1 0,0 1 0,-1 0 0,1 1 1,-1-1-1,0 1 1,1 0-1,0 0 0,-1-1 0,-1 2 1,2-1-2,-1 1 1,0 0 0,-1 0-1,1 0 1,-1 1 0,-2 1 0,0-1 0,-2-1 0,0 0 0,-4-1 0,-1 0-1,-4-1-1,-4-2-4,-4 1-33,-9 1 0,-8-4-2,-7-4-3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5654.35693" units="1/cm"/>
          <inkml:channelProperty channel="Y" name="resolution" value="9046.65918" units="1/cm"/>
          <inkml:channelProperty channel="F" name="resolution" value="2.82441E-6" units="1/dev"/>
        </inkml:channelProperties>
      </inkml:inkSource>
      <inkml:timestamp xml:id="ts0" timeString="2014-01-23T08:39:33.257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-11 22 10,'0'0'9,"0"0"1,0 0-1,0 0 0,0 0-2,0 0-3,0 0 4,0 0 1,0 0 1,0 0 0,0 0 3,0 0 3,0 0-3,0 0-4,0 0-2,0 0 0,0 0-1,0-5 1,0 5 3,0-6-1,0 6 3,0 0-1,0 0-3,0 0 2,0-6-1,0 1-1,0 5 0,0 0 1,0 0-2,0 0 0,0 0-1,0 0-3,0 0 1,0 0 0,0 0-1,0 0-2,0 0 1,0 0 0,0 0 1,0 0-1,0 0 2,0 0-2,0 0 1,0 0 0,0 0-1,0 0 1,0 0 2,0 0 1,0 0-1,0 0 0,0 0 3,0 0-2,0 0-5,0 0 2,0 0-1,0 0-1,0 0 0,0 0 1,0 0 1,0 0-2,0 0 1,0 0 0,0 0 0,0 0-2,0 0 0,0 0 1,0 0-1,0 0 0,0 0 0,0 0 0,0 0 0,0 0 0,0 0 1,0 0 0,0 0 0,0 0 0,0 0 0,0 0 1,0 0-1,0 0-1,0 0 0,0 0 0,0 0 0,5 0 1,6 0 3,13 0 2,0 0-1,1 0-3,4 0 0,1 5 2,-1 1-3,3 0 0,-10 5 1,10-6 0,-2 1-1,-6-2 1,-3 3-1,3-7 0,8 10 1,-10 1-1,2 6 0,6-6 2,-6-5-2,0-1 0,5 5 0,-4 1 0,12 12 1,3-7-2,-2-5 1,2 1 1,-2-7-2,-3 1 0,-1 9 1,4 8 0,2-1 0,-2-5-1,-3-2 1,0 2-1,2 5 0,-2-12 1,8 14 0,-8 2 0,5-3 1,-8-8-1,3 8-1,0-1 1,-5-7-1,12 19 2,-7-6-1,8-2 0,-8 8 0,8-1 2,0 0-3,-3 4 2,3-9-1,-8 11 0,0-5 0,2 4 0,-7-1 0,-1 2 0,1 5 2,5-5-2,2-1-1,-7 6 3,5 0-3,2-5 2,-12-1 2,4 6-3,1-6 0,10 5 0,-8 8 0,-2-2 1,-6 5 0,-3 2-1,3-7 2,8 1-2,-10-7 0,2 6 0,-5-4 0,0 4-1,5 0 1,-8 1 1,3-1-2,-9 0 1,9 1 0,-5-1-1,2-11 0,-3 1 3,3 6-3,-8-2 2,3 2-1,8-2-1,-14 1 2,6 0-2,2-6 1,-2 1-1,2-1 1,-7 12-1,-1-1 3,1 0-3,7 0 1,-8 1 1,1-1-1,2 0 1,2 7-1,-4-13 0,-1 2 0,3 10 1,3-12-1,-6 18 0,-5-17 0,8 16 2,-8-10-2,0-1 0,6 6-1,-6-5 2,5 10-1,-5-17-1,0 2 0,0-2 1,0 2 0,0-7-1,0 5 1,0-9 0,0 5-1,0-1 1,0-1-1,0-3 0,0-1 1,0-6-1,0-5 0,0-1 0,0 3 0,0-14 0,0 7 0,0 10 1,0-4-1,0-2 0,0 7 0,0-2 0,0 2 0,0 0 2,0-11-2,0-2 0,0-3-2,0 4 4,0 5-2,0 2 0,0-1 0,0 10 0,0-8 0,0-3 0,0 11 1,0-15-1,0 0 0,0 5 0,0-11 0,0-5 0,0-1 0,0 1 0,0-2 0,0 3 0,0-3 0,0 2 0,0-1 0,0 1 1,0 0-2,0-1 1,-5-5 0,5 0 1,0 0-1,0 0 0,0 0 0,0 0 0,0 0 0,0 0 1,0 0-1,0 0 0,0 0 1,0 0 0,0 0-1,0 0 1,0 0-1,0 0 1,0 0 0,0 0 0,0 0 0,0 0-1,-14-5 0,4-12 0,-4-10-1,3-12 0,-7 7 0,2-7 1,-3 5-1,8 8 1,3-8 0,3 19 0,-1-2 0,1-5 0,-3 5 0,2 0 0,-4 2 0,-4-13 0,4 0-1,-4 1 2,14 5-1,-5 0-1,-1 12 2,1 3-1,5-3 0,-8 4-1,8 1 1,-5 5 1,5 0-2,-6 0 2,6 0-1,0-11-1,0 11 2,0 0-2,0 0 1,0 0-1,0 0 0,0 0 0,0 0-1,0 0-1,0 0 1,0 0-2,0 0 1,0 0-3,0 0 1,0 0 4,0 11-1,0 10 2,0 1 0,0 6 0,0 4 0,11 2-1,2-2 1,-2-10 1,3 6-1,-4 6 0,9-13-1,-8 7 1,-3-6 0,3-1-3,-11 1 2,5 1 0,3-8 0,-8-4 1,5 17 0,-5 0 0,6-11 0,-6-2 1,5 2-1,-5 4 0,6-4 0,2-6 0,-3 6 0,-5 0 0,5-1 0,-5-6 0,6-4 0,2-1 0,-8 1-1,5-6 1,0 0 0,-5 6 0,0-1 0,6-5 0,-6 6 0,0-6 0,5 0 0,-5 0 1,0 0-1,0 0 0,0 0 1,0 0-1,0 0 0,0 0 1,0 0 1,0 0-2,0 0 1,0 0 0,0 0-1,0 0 1,0 0-1,0 0 0,0 0 1,0 0-1,0 0 1,0 0-1,0 0 0,0 0 0,0 0 0,8 0 0,-8 0 0,0 0 0,6 0 0,-6 0 0,0 0 0,0 0 0,0 0 0,0 0 0,0 0 0,5 0 0,-5 0 0,5 0 0,3 0 1,3 0-1,0-11 0,2-1 0,-2-9 0,2 5 0,6-1 0,-8 0 0,8 6 0,-3-6 0,3-9 0,-1 9 0,-2 0 0,-2 2 0,2-2 0,3-5 0,0 5 0,5 7 0,-8-7 0,3-5 0,-1 5 0,-7-4 0,8 10 0,0-6 0,2-5 0,-2 11 0,-6 1 0,3-3 0,-16-2 2,14 4-2,-9 5-2,1 1 2,-6 5 0,0-6 2,0 6-2,0 0 0,0 0 0,0 0 1,0 0-1,0 0 0,0 0 1,0 0 0,0 0 1,0 0-1,0 0 0,0 0 1,0 0-1,0 0 0,0 0 0,0 0 0,0 0 0,0 0 0,0 0 2,0 0-1,0 0 0,0 0-2,0 0 0,0 0 0,0 0-5,0 0-12,0 0-32,0 0-80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5654.35693" units="1/cm"/>
          <inkml:channelProperty channel="Y" name="resolution" value="9046.65918" units="1/cm"/>
          <inkml:channelProperty channel="F" name="resolution" value="2.82441E-6" units="1/dev"/>
        </inkml:channelProperties>
      </inkml:inkSource>
      <inkml:timestamp xml:id="ts0" timeString="2014-01-23T08:43:00.862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-11 21 10,'0'0'9,"0"0"1,0 0-1,0 0 0,0 0-2,0 0-3,0 0 4,0 0 1,0 0 1,0 0 0,0 0 3,0 0 3,0 0-3,0 0-4,0 0-2,0 0 0,0 0-1,0-4 1,0 4 3,0-6-1,0 6 3,0 0-1,0 0-3,0 0 2,0-6-1,0 1-1,0 5 0,0 0 1,0 0-2,0 0 0,0 0-1,0 0-3,0 0 1,0 0 0,0 0-1,0 0-2,0 0 1,0 0 0,0 0 1,0 0-1,0 0 2,0 0-2,0 0 1,0 0 0,0 0-1,0 0 1,0 0 2,0 0 1,0 0-1,0 0 0,0 0 3,0 0-2,0 0-5,0 0 2,0 0-1,0 0-1,0 0 0,0 0 1,0 0 1,0 0-2,0 0 1,0 0 0,0 0 0,0 0-2,0 0 0,0 0 1,0 0-1,0 0 0,0 0 0,0 0 0,0 0 0,0 0 0,0 0 1,0 0 0,0 0 0,0 0 0,0 0 0,0 0 1,0 0-1,0 0-1,0 0 0,0 0 0,0 0 0,5 0 1,6 0 3,13 0 2,0 0-1,1 0-3,4 0 0,1 5 2,-1 1-3,3 0 0,-10 5 1,10-7 0,-2 2-1,-6-1 1,-3 1-1,3-6 0,8 10 1,-10 1-1,2 6 0,6-7 2,-6-4-2,0-1 0,5 5 0,-4 1 0,12 12 1,3-8-2,-2-4 1,2 1 1,-2-8-2,-3 2 0,-1 10 1,4 6 0,2-1 0,-2-4-1,-3-2 1,0 2-1,2 4 0,-2-10 1,8 12 0,-8 2 0,5-2 1,-8-8-1,3 8-1,0-2 1,-5-6-1,12 19 2,-7-7-1,8-1 0,-8 7 0,8-1 2,0 1-3,-3 4 2,3-10-1,-8 11 0,0-5 0,2 5 0,-7-1 0,-1 0 0,1 7 2,5-6-2,2 0-1,-7 5 3,5 1-3,2-6 2,-12-1 2,4 6-3,1-5 0,10 4 0,-8 8 0,-2-1 1,-6 4 0,-3 1-1,3-5 2,8-1-2,-10-5 0,2 5 0,-5-4 0,0 5-1,5-1 1,-8 1 1,3-1-2,-9 1 1,9-1 0,-5 1-1,2-11 0,-3 0 3,3 6-3,-8-2 2,3 2-1,8-1-1,-14 1 2,6-2-2,2-4 1,-2 0-1,2 0 1,-7 10-1,-1 1 3,1-1-3,7 1 1,-8-1 1,1 1-1,2-1 1,2 7-1,-4-13 0,-1 2 0,3 11 1,3-13-1,-6 18 0,-5-16 0,8 15 2,-8-11-2,0 1 0,6 5-1,-6-5 2,5 10-1,-5-17-1,0 2 0,0-1 1,0 1 0,0-6-1,0 4 1,0-9 0,0 5-1,0 0 1,0-1-1,0-4 0,0-1 1,0-5-1,0-6 0,0 1 0,0 0 0,0-11 0,0 6 0,0 8 1,0-2-1,0-2 0,0 7 0,0-3 0,0 3 0,0-1 2,0-10-2,0-2 0,0-3-2,0 3 4,0 6-2,0 2 0,0-2 0,0 11 0,0-9 0,0-2 0,0 11 1,0-15-1,0-1 0,0 6 0,0-12 0,0-4 0,0-1 0,0 1 0,0-2 0,0 2 0,0-1 0,0 1 0,0-1 0,0 1 1,0 0-2,0-2 1,-5-4 0,5 0 1,0 0-1,0 0 0,0 0 0,0 0 0,0 0 0,0 0 1,0 0-1,0 0 0,0 0 1,0 0 0,0 0-1,0 0 1,0 0-1,0 0 1,0 0 0,0 0 0,0 0 0,0 0-1,-14-4 0,4-13 0,-4-10-1,3-11 0,-7 6 0,2-6 1,-3 5-1,8 7 1,3-7 0,3 17 0,-1 0 0,1-5 0,-3 4 0,2 0 0,-4 2 0,-4-12 0,4-1-1,-4 1 2,14 6-1,-5 0-1,-1 10 2,1 5-1,5-5 0,-8 5-1,8 2 1,-5 4 1,5 0-2,-6 0 2,6 0-1,0-11-1,0 11 2,0 0-2,0 0 1,0 0-1,0 0 0,0 0 0,0 0-1,0 0-1,0 0 1,0 0-2,0 0 1,0 0-3,0 0 1,0 0 4,0 11-1,0 10 2,0 0 0,0 7 0,0 3 0,11 3-1,2-2 1,-2-11 1,3 6-1,-4 6 0,9-11-1,-8 5 1,-3-6 0,3 0-3,-11 1 2,5 0 0,3-6 0,-8-6 1,5 17 0,-5 1 0,6-12 0,-6 0 1,5 0-1,-5 5 0,6-4 0,2-6 0,-3 5 0,-5 1 0,5-2 0,-5-4 0,6-5 0,2-1 0,-8 1-1,5-6 1,0 0 0,-5 6 0,0-2 0,6-4 0,-6 6 0,0-6 0,5 0 0,-5 0 1,0 0-1,0 0 0,0 0 1,0 0-1,0 0 0,0 0 1,0 0 1,0 0-2,0 0 1,0 0 0,0 0-1,0 0 1,0 0-1,0 0 0,0 0 1,0 0-1,0 0 1,0 0-1,0 0 0,0 0 0,0 0 0,8 0 0,-8 0 0,0 0 0,6 0 0,-6 0 0,0 0 0,0 0 0,0 0 0,0 0 0,0 0 0,5 0 0,-5 0 0,5 0 0,3 0 1,3 0-1,0-10 0,2-2 0,-2-10 0,2 7 0,6-2 0,-8 1 0,8 5 0,-3-6 0,3-8 0,-1 8 0,-2 0 0,-2 2 0,2-1 0,3-6 0,0 6 0,5 5 0,-8-6 0,3-4 0,-1 4 0,-7-4 0,8 11 0,0-7 0,2-4 0,-2 10 0,-6 0 0,3-1 0,-16-3 2,14 5-2,-9 3-2,1 3 2,-6 4 0,0-6 2,0 6-2,0 0 0,0 0 0,0 0 1,0 0-1,0 0 0,0 0 1,0 0 0,0 0 1,0 0-1,0 0 0,0 0 1,0 0-1,0 0 0,0 0 0,0 0 0,0 0 0,0 0 0,0 0 2,0 0-1,0 0 0,0 0-2,0 0 0,0 0 0,0 0-5,0 0-12,0 0-32,0 0-80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5654.35693" units="1/cm"/>
          <inkml:channelProperty channel="Y" name="resolution" value="9046.65918" units="1/cm"/>
          <inkml:channelProperty channel="F" name="resolution" value="2.82441E-6" units="1/dev"/>
        </inkml:channelProperties>
      </inkml:inkSource>
      <inkml:timestamp xml:id="ts0" timeString="2014-01-23T08:43:00.866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-11 21 10,'0'0'9,"0"0"1,0 0-1,0 0 0,0 0-2,0 0-3,0 0 4,0 0 1,0 0 1,0 0 0,0 0 3,0 0 3,0 0-3,0 0-4,0 0-2,0 0 0,0 0-1,0-4 1,0 4 3,0-6-1,0 6 3,0 0-1,0 0-3,0 0 2,0-6-1,0 1-1,0 5 0,0 0 1,0 0-2,0 0 0,0 0-1,0 0-3,0 0 1,0 0 0,0 0-1,0 0-2,0 0 1,0 0 0,0 0 1,0 0-1,0 0 2,0 0-2,0 0 1,0 0 0,0 0-1,0 0 1,0 0 2,0 0 1,0 0-1,0 0 0,0 0 3,0 0-2,0 0-5,0 0 2,0 0-1,0 0-1,0 0 0,0 0 1,0 0 1,0 0-2,0 0 1,0 0 0,0 0 0,0 0-2,0 0 0,0 0 1,0 0-1,0 0 0,0 0 0,0 0 0,0 0 0,0 0 0,0 0 1,0 0 0,0 0 0,0 0 0,0 0 0,0 0 1,0 0-1,0 0-1,0 0 0,0 0 0,0 0 0,5 0 1,6 0 3,13 0 2,0 0-1,1 0-3,4 0 0,1 5 2,-1 1-3,3 0 0,-10 4 1,10-5 0,-2 0-1,-6 0 1,-3 1-1,3-6 0,8 10 1,-10 1-1,2 5 0,6-5 2,-6-5-2,0-2 0,5 6 0,-4 1 0,12 11 1,3-7-2,-2-4 1,2 1 1,-2-8-2,-3 2 0,-1 9 1,4 7 0,2-1 0,-2-5-1,-3-1 1,0 2-1,2 4 0,-2-11 1,8 12 0,-8 4 0,5-4 1,-8-7-1,3 7-1,0-1 1,-5-6-1,12 18 2,-7-6-1,8-2 0,-8 8 0,8-2 2,0 2-3,-3 3 2,3-9-1,-8 10 0,0-4 0,2 4 0,-7-1 0,-1 1 0,1 6 2,5-6-2,2 1-1,-7 3 3,5 3-3,2-7 2,-12 0 2,4 5-3,1-5 0,10 5 0,-8 7 0,-2-1 1,-6 4 0,-3 2-1,3-7 2,8 1-2,-10-6 0,2 6 0,-5-5 0,0 4-1,5 1 1,-8 0 1,3 0-2,-9-1 1,9 1 0,-5 0-1,2-11 0,-3 0 3,3 6-3,-8-1 2,3 1-1,8-1-1,-14 1 2,6-1-2,2-5 1,-2 1-1,2-1 1,-7 11-1,-1-1 3,1 1-3,7 0 1,-8-1 1,1 1-1,2 0 1,2 5-1,-4-11 0,-1 1 0,3 11 1,3-12-1,-6 16 0,-5-15 0,8 15 2,-8-10-2,0 0 0,6 5-1,-6-5 2,5 10-1,-5-16-1,0 1 0,0-1 1,0 1 0,0-6-1,0 5 1,0-9 0,0 4-1,0 0 1,0-1-1,0-3 0,0-2 1,0-4-1,0-6 0,0 0 0,0 1 0,0-11 0,0 5 0,0 9 1,0-2-1,0-2 0,0 5 0,0 0 0,0 1 0,0-1 2,0-9-2,0-2 0,0-3-2,0 2 4,0 7-2,0 2 0,0-2 0,0 10 0,0-9 0,0-1 0,0 10 1,0-14-1,0-1 0,0 5 0,0-11 0,0-4 0,0-1 0,0 1 0,0-2 0,0 2 0,0-1 0,0 1 0,0-2 0,0 2 1,0 0-2,0-1 1,-5-5 0,5 0 1,0 0-1,0 0 0,0 0 0,0 0 0,0 0 0,0 0 1,0 0-1,0 0 0,0 0 1,0 0 0,0 0-1,0 0 1,0 0-1,0 0 1,0 0 0,0 0 0,0 0 0,0 0-1,-14-5 0,4-11 0,-4-11-1,3-10 0,-7 5 0,2-5 1,-3 4-1,8 8 1,3-8 0,3 18 0,-1-1 0,1-5 0,-3 5 0,2-1 0,-4 2 0,-4-12 0,4 1-1,-4-1 2,14 6-1,-5 0-1,-1 11 2,1 4-1,5-5 0,-8 5-1,8 2 1,-5 4 1,5 0-2,-6 0 2,6 0-1,0-11-1,0 11 2,0 0-2,0 0 1,0 0-1,0 0 0,0 0 0,0 0-1,0 0-1,0 0 1,0 0-2,0 0 1,0 0-3,0 0 1,0 0 4,0 11-1,0 10 2,0 0 0,0 5 0,0 6 0,11 0-1,2 0 1,-2-11 1,3 5-1,-4 7 0,9-12-1,-8 6 1,-3-6 0,3 0-3,-11 0 2,5 1 0,3-7 0,-8-5 1,5 17 0,-5 0 0,6-11 0,-6-1 1,5 2-1,-5 3 0,6-3 0,2-7 0,-3 7 0,-5-1 0,5-1 0,-5-5 0,6-4 0,2-1 0,-8 1-1,5-6 1,0 0 0,-5 6 0,0-2 0,6-4 0,-6 6 0,0-6 0,5 0 0,-5 0 1,0 0-1,0 0 0,0 0 1,0 0-1,0 0 0,0 0 1,0 0 1,0 0-2,0 0 1,0 0 0,0 0-1,0 0 1,0 0-1,0 0 0,0 0 1,0 0-1,0 0 1,0 0-1,0 0 0,0 0 0,0 0 0,8 0 0,-8 0 0,0 0 0,6 0 0,-6 0 0,0 0 0,0 0 0,0 0 0,0 0 0,0 0 0,5 0 0,-5 0 0,5 0 0,3 0 1,3 0-1,0-10 0,2-2 0,-2-9 0,2 6 0,6-1 0,-8-1 0,8 7 0,-3-7 0,3-8 0,-1 9 0,-2-1 0,-2 2 0,2-1 0,3-5 0,0 5 0,5 5 0,-8-5 0,3-5 0,-1 5 0,-7-5 0,8 10 0,0-5 0,2-5 0,-2 11 0,-6-1 0,3-1 0,-16-3 2,14 5-2,-9 4-2,1 2 2,-6 4 0,0-6 2,0 6-2,0 0 0,0 0 0,0 0 1,0 0-1,0 0 0,0 0 1,0 0 0,0 0 1,0 0-1,0 0 0,0 0 1,0 0-1,0 0 0,0 0 0,0 0 0,0 0 0,0 0 0,0 0 2,0 0-1,0 0 0,0 0-2,0 0 0,0 0 0,0 0-5,0 0-12,0 0-32,0 0-80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5654.35693" units="1/cm"/>
          <inkml:channelProperty channel="Y" name="resolution" value="9046.65918" units="1/cm"/>
          <inkml:channelProperty channel="F" name="resolution" value="2.82441E-6" units="1/dev"/>
        </inkml:channelProperties>
      </inkml:inkSource>
      <inkml:timestamp xml:id="ts0" timeString="2014-01-23T08:43:00.871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-11 21 10,'0'0'9,"0"0"1,0 0-1,0 0 0,0 0-2,0 0-3,0 0 4,0 0 1,0 0 1,0 0 0,0 0 3,0 0 3,0 0-3,0 0-4,0 0-2,0 0 0,0 0-1,0-5 1,0 5 3,0-6-1,0 6 3,0 0-1,0 0-3,0 0 2,0-5-1,0 0-1,0 5 0,0 0 1,0 0-2,0 0 0,0 0-1,0 0-3,0 0 1,0 0 0,0 0-1,0 0-2,0 0 1,0 0 0,0 0 1,0 0-1,0 0 2,0 0-2,0 0 1,0 0 0,0 0-1,0 0 1,0 0 2,0 0 1,0 0-1,0 0 0,0 0 3,0 0-2,0 0-5,0 0 2,0 0-1,0 0-1,0 0 0,0 0 1,0 0 1,0 0-2,0 0 1,0 0 0,0 0 0,0 0-2,0 0 0,0 0 1,0 0-1,0 0 0,0 0 0,0 0 0,0 0 0,0 0 0,0 0 1,0 0 0,0 0 0,0 0 0,0 0 0,0 0 1,0 0-1,0 0-1,0 0 0,0 0 0,0 0 0,5 0 1,6 0 3,13 0 2,0 0-1,1 0-3,4 0 0,1 5 2,-1 0-3,3 1 0,-10 5 1,10-7 0,-2 2-1,-6-2 1,-3 2-1,3-6 0,8 10 1,-10 1-1,2 5 0,6-6 2,-6-4-2,0-2 0,5 7 0,-4-1 0,12 12 1,3-8-2,-2-3 1,2 0 1,-2-6-2,-3 1 0,-1 8 1,4 8 0,2-1 0,-2-5-1,-3-1 1,0 1-1,2 4 0,-2-10 1,8 12 0,-8 3 0,5-3 1,-8-7-1,3 7-1,0-2 1,-5-5-1,12 17 2,-7-5-1,8-2 0,-8 7 0,8-1 2,0 1-3,-3 3 2,3-9-1,-8 11 0,0-5 0,2 5 0,-7-2 0,-1 2 0,1 5 2,5-5-2,2-1-1,-7 6 3,5 0-3,2-5 2,-12-1 2,4 5-3,1-4 0,10 4 0,-8 7 0,-2-1 1,-6 4 0,-3 2-1,3-6 2,8 0-2,-10-6 0,2 6 0,-5-5 0,0 5-1,5 0 1,-8 0 1,3 0-2,-9 0 1,9 0 0,-5 0-1,2-11 0,-3 1 3,3 5-3,-8-1 2,3 2-1,8-2-1,-14 1 2,6 0-2,2-6 1,-2 1-1,2-1 1,-7 11-1,-1 0 3,1 0-3,7 0 1,-8 0 1,1 0-1,2 0 1,2 5-1,-4-11 0,-1 2 0,3 10 1,3-12-1,-6 16 0,-5-15 0,8 15 2,-8-10-2,0 0 0,6 6-1,-6-6 2,5 10-1,-5-16-1,0 2 0,0-2 1,0 1 0,0-5-1,0 4 1,0-9 0,0 5-1,0-1 1,0-1-1,0-2 0,0-3 1,0-3-1,0-7 0,0 1 0,0 1 0,0-12 0,0 6 0,0 9 1,0-3-1,0-1 0,0 5 0,0-1 0,0 1 0,0 1 2,0-11-2,0-2 0,0-2-2,0 3 4,0 5-2,0 2 0,0-1 0,0 10 0,0-9 0,0-2 0,0 11 1,0-15-1,0 0 0,0 5 0,0-11 0,0-4 0,0-2 0,0 2 0,0-2 0,0 2 0,0-1 0,0 0 0,0 0 0,0 1 1,0 0-2,0-2 1,-5-4 0,5 0 1,0 0-1,0 0 0,0 0 0,0 0 0,0 0 0,0 0 1,0 0-1,0 0 0,0 0 1,0 0 0,0 0-1,0 0 1,0 0-1,0 0 1,0 0 0,0 0 0,0 0 0,0 0-1,-14-4 0,4-13 0,-4-9-1,3-11 0,-7 7 0,2-7 1,-3 5-1,8 7 1,3-7 0,3 17 0,-1-1 0,1-5 0,-3 5 0,2 0 0,-4 2 0,-4-13 0,4 1-1,-4-1 2,14 7-1,-5-1-1,-1 11 2,1 4-1,5-4 0,-8 4-1,8 2 1,-5 4 1,5 0-2,-6 0 2,6 0-1,0-11-1,0 11 2,0 0-2,0 0 1,0 0-1,0 0 0,0 0 0,0 0-1,0 0-1,0 0 1,0 0-2,0 0 1,0 0-3,0 0 1,0 0 4,0 11-1,0 9 2,0 1 0,0 5 0,0 5 0,11 1-1,2-1 1,-2-11 1,3 7-1,-4 5 0,9-11-1,-8 5 1,-3-6 0,3 1-3,-11-1 2,5 2 0,3-7 0,-8-5 1,5 17 0,-5-1 0,6-10 0,-6-1 1,5 1-1,-5 5 0,6-5 0,2-6 0,-3 6 0,-5 0 0,5-1 0,-5-5 0,6-4 0,2-2 0,-8 2-1,5-6 1,0 0 0,-5 6 0,0-2 0,6-4 0,-6 6 0,0-6 0,5 0 0,-5 0 1,0 0-1,0 0 0,0 0 1,0 0-1,0 0 0,0 0 1,0 0 1,0 0-2,0 0 1,0 0 0,0 0-1,0 0 1,0 0-1,0 0 0,0 0 1,0 0-1,0 0 1,0 0-1,0 0 0,0 0 0,0 0 0,8 0 0,-8 0 0,0 0 0,6 0 0,-6 0 0,0 0 0,0 0 0,0 0 0,0 0 0,0 0 0,5 0 0,-5 0 0,5 0 0,3 0 1,3 0-1,0-10 0,2-2 0,-2-8 0,2 5 0,6-1 0,-8 0 0,8 6 0,-3-6 0,3-9 0,-1 8 0,-2 1 0,-2 2 0,2-2 0,3-5 0,0 5 0,5 6 0,-8-6 0,3-5 0,-1 5 0,-7-5 0,8 11 0,0-6 0,2-4 0,-2 9 0,-6 1 0,3-2 0,-16-2 2,14 3-2,-9 6-2,1 0 2,-6 5 0,0-6 2,0 6-2,0 0 0,0 0 0,0 0 1,0 0-1,0 0 0,0 0 1,0 0 0,0 0 1,0 0-1,0 0 0,0 0 1,0 0-1,0 0 0,0 0 0,0 0 0,0 0 0,0 0 0,0 0 2,0 0-1,0 0 0,0 0-2,0 0 0,0 0 0,0 0-5,0 0-12,0 0-32,0 0-80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5654.35693" units="1/cm"/>
          <inkml:channelProperty channel="Y" name="resolution" value="9046.65918" units="1/cm"/>
          <inkml:channelProperty channel="F" name="resolution" value="2.82441E-6" units="1/dev"/>
        </inkml:channelProperties>
      </inkml:inkSource>
      <inkml:timestamp xml:id="ts0" timeString="2014-01-23T08:43:00.875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-11 20 10,'0'0'9,"0"0"1,0 0-1,0 0 0,0 0-2,0 0-3,0 0 4,0 0 1,0 0 1,0 0 0,0 0 3,0 0 3,0 0-3,0 0-4,0 0-2,0 0 0,0 0-1,0-4 1,0 4 3,0-6-1,0 6 3,0 0-1,0 0-3,0 0 2,0-5-1,0 0-1,0 5 0,0 0 1,0 0-2,0 0 0,0 0-1,0 0-3,0 0 1,0 0 0,0 0-1,0 0-2,0 0 1,0 0 0,0 0 1,0 0-1,0 0 2,0 0-2,0 0 1,0 0 0,0 0-1,0 0 1,0 0 2,0 0 1,0 0-1,0 0 0,0 0 3,0 0-2,0 0-5,0 0 2,0 0-1,0 0-1,0 0 0,0 0 1,0 0 1,0 0-2,0 0 1,0 0 0,0 0 0,0 0-2,0 0 0,0 0 1,0 0-1,0 0 0,0 0 0,0 0 0,0 0 0,0 0 0,0 0 1,0 0 0,0 0 0,0 0 0,0 0 0,0 0 1,0 0-1,0 0-1,0 0 0,0 0 0,0 0 0,5 0 1,6 0 3,13 0 2,0 0-1,1 0-3,4 0 0,1 5 2,-1 0-3,3 1 0,-10 4 1,10-6 0,-2 2-1,-6-1 1,-3 0-1,3-5 0,8 10 1,-10 0-1,2 6 0,6-6 2,-6-4-2,0-2 0,5 7 0,-4-1 0,12 11 1,3-6-2,-2-5 1,2 1 1,-2-6-2,-3 0 0,-1 10 1,4 6 0,2-1 0,-2-4-1,-3-1 1,0 1-1,2 4 0,-2-10 1,8 11 0,-8 4 0,5-4 1,-8-6-1,3 6-1,0 0 1,-5-7-1,12 18 2,-7-6-1,8-2 0,-8 8 0,8-2 2,0 2-3,-3 2 2,3-8-1,-8 10 0,0-4 0,2 4 0,-7-2 0,-1 2 0,1 6 2,5-6-2,2 0-1,-7 5 3,5 0-3,2-5 2,-12 0 2,4 5-3,1-5 0,10 4 0,-8 7 0,-2 0 1,-6 3 0,-3 2-1,3-6 2,8 0-2,-10-6 0,2 6 0,-5-4 0,0 4-1,5 0 1,-8 0 1,3 0-2,-9 1 1,9-1 0,-5 0-1,2-10 0,-3 0 3,3 5-3,-8 0 2,3 1-1,8-2-1,-14 2 2,6-2-2,2-4 1,-2 0-1,2 0 1,-7 10-1,-1 0 3,1 0-3,7 0 1,-8 0 1,1 0-1,2 1 1,2 4-1,-4-10 0,-1 0 0,3 11 1,3-11-1,-6 15 0,-5-14 0,8 14 2,-8-10-2,0 0 0,6 6-1,-6-6 2,5 10-1,-5-16-1,0 2 0,0-2 1,0 2 0,0-6-1,0 4 1,0-8 0,0 4-1,0 0 1,0-1-1,0-4 0,0 0 1,0-5-1,0-6 0,0 0 0,0 2 0,0-12 0,0 5 0,0 10 1,0-3-1,0-2 0,0 6 0,0-2 0,0 2 0,0 0 2,0-10-2,0-2 0,0-2-2,0 2 4,0 6-2,0 2 0,0-2 0,0 10 0,0-8 0,0-2 0,0 10 1,0-14-1,0 0 0,0 4 0,0-10 0,0-4 0,0-2 0,0 2 0,0-2 0,0 2 0,0-2 0,0 2 0,0-1 0,0 0 1,0 1-2,0-2 1,-5-4 0,5 0 1,0 0-1,0 0 0,0 0 0,0 0 0,0 0 0,0 0 1,0 0-1,0 0 0,0 0 1,0 0 0,0 0-1,0 0 1,0 0-1,0 0 1,0 0 0,0 0 0,0 0 0,0 0-1,-14-4 0,4-12 0,-4-10-1,3-10 0,-7 6 0,2-6 1,-3 4-1,8 8 1,3-8 0,3 18 0,-1-2 0,1-4 0,-3 4 0,2 0 0,-4 2 0,-4-12 0,4 0-1,-4 0 2,14 6-1,-5 0-1,-1 10 2,1 4-1,5-4 0,-8 4-1,8 2 1,-5 4 1,5 0-2,-6 0 2,6 0-1,0-10-1,0 10 2,0 0-2,0 0 1,0 0-1,0 0 0,0 0 0,0 0-1,0 0-1,0 0 1,0 0-2,0 0 1,0 0-3,0 0 1,0 0 4,0 10-1,0 10 2,0 0 0,0 6 0,0 4 0,11 2-1,2-2 1,-2-10 1,3 6-1,-4 6 0,9-12-1,-8 6 1,-3-6 0,3 0-3,-11 0 2,5 2 0,3-8 0,-8-4 1,5 16 0,-5 0 0,6-10 0,-6-1 1,5 0-1,-5 6 0,6-6 0,2-5 0,-3 6 0,-5 0 0,5-1 0,-5-5 0,6-5 0,2 0 0,-8 0-1,5-5 1,0 0 0,-5 6 0,0-1 0,6-5 0,-6 5 0,0-5 0,5 0 0,-5 0 1,0 0-1,0 0 0,0 0 1,0 0-1,0 0 0,0 0 1,0 0 1,0 0-2,0 0 1,0 0 0,0 0-1,0 0 1,0 0-1,0 0 0,0 0 1,0 0-1,0 0 1,0 0-1,0 0 0,0 0 0,0 0 0,8 0 0,-8 0 0,0 0 0,6 0 0,-6 0 0,0 0 0,0 0 0,0 0 0,0 0 0,0 0 0,5 0 0,-5 0 0,5 0 0,3 0 1,3 0-1,0-10 0,2-1 0,-2-9 0,2 5 0,6-1 0,-8 0 0,8 6 0,-3-5 0,3-10 0,-1 9 0,-2 0 0,-2 2 0,2-2 0,3-4 0,0 4 0,5 6 0,-8-6 0,3-4 0,-1 4 0,-7-4 0,8 10 0,0-6 0,2-4 0,-2 10 0,-6 0 0,3-2 0,-16-2 2,14 4-2,-9 4-2,1 2 2,-6 4 0,0-6 2,0 6-2,0 0 0,0 0 0,0 0 1,0 0-1,0 0 0,0 0 1,0 0 0,0 0 1,0 0-1,0 0 0,0 0 1,0 0-1,0 0 0,0 0 0,0 0 0,0 0 0,0 0 0,0 0 2,0 0-1,0 0 0,0 0-2,0 0 0,0 0 0,0 0-5,0 0-12,0 0-32,0 0-80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5654.35693" units="1/cm"/>
          <inkml:channelProperty channel="Y" name="resolution" value="9046.65918" units="1/cm"/>
          <inkml:channelProperty channel="F" name="resolution" value="2.82441E-6" units="1/dev"/>
        </inkml:channelProperties>
      </inkml:inkSource>
      <inkml:timestamp xml:id="ts0" timeString="2014-01-23T08:43:00.880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-11 20 10,'0'0'9,"0"0"1,0 0-1,0 0 0,0 0-2,0 0-3,0 0 4,0 0 1,0 0 1,0 0 0,0 0 3,0 0 3,0 0-3,0 0-4,0 0-2,0 0 0,0 0-1,0-4 1,0 4 3,0-6-1,0 6 3,0 0-1,0 0-3,0 0 2,0-6-1,0 2-1,0 4 0,0 0 1,0 0-2,0 0 0,0 0-1,0 0-3,0 0 1,0 0 0,0 0-1,0 0-2,0 0 1,0 0 0,0 0 1,0 0-1,0 0 2,0 0-2,0 0 1,0 0 0,0 0-1,0 0 1,0 0 2,0 0 1,0 0-1,0 0 0,0 0 3,0 0-2,0 0-5,0 0 2,0 0-1,0 0-1,0 0 0,0 0 1,0 0 1,0 0-2,0 0 1,0 0 0,0 0 0,0 0-2,0 0 0,0 0 1,0 0-1,0 0 0,0 0 0,0 0 0,0 0 0,0 0 0,0 0 1,0 0 0,0 0 0,0 0 0,0 0 0,0 0 1,0 0-1,0 0-1,0 0 0,0 0 0,0 0 0,5 0 1,6 0 3,13 0 2,0 0-1,1 0-3,4 0 0,1 4 2,-1 2-3,3 0 0,-10 4 1,10-6 0,-3 2-1,-4-2 1,-4 2-1,3-6 0,8 9 1,-10 1-1,2 6 0,5-6 2,-4-4-2,-1-2 0,5 6 0,-5 0 0,14 11 1,2-7-2,-2-4 1,2 1 1,-3-6-2,-2 0 0,0 9 1,3 8 0,2-3 0,-2-3-1,-4-2 1,1 2-1,3 4 0,-3-10 1,8 11 0,-9 3 0,7-3 1,-9-7-1,3 8-1,0-3 1,-6-4-1,14 16 2,-8-6-1,8-1 0,-8 7 0,8-1 2,-1 1-3,-1 3 2,2-8-1,-8 9 0,-1-4 0,4 5 0,-9-2 0,1 1 0,-1 6 2,6-5-2,3-1-1,-9 5 3,6 1-3,3-6 2,-14 1 2,5 4-3,1-5 0,10 5 0,-8 6 0,-2 0 1,-6 3 0,-3 2-1,4-5 2,7-1-2,-11-5 0,3 5 0,-5-4 0,0 4-1,5 1 1,-8-1 1,3 0-2,-8 1 1,7-1 0,-4 0-1,2-9 0,-3-1 3,3 6-3,-8-1 2,3 1-1,8-1-1,-14 1 2,6-1-2,2-5 1,-2 0-1,3 1 1,-9 9-1,0 0 3,1 1-3,7-1 1,-8 0 1,1 1-1,2-1 1,3 6-1,-6-11 0,0 1 0,3 10 1,3-11-1,-6 15 0,-5-14 0,9 14 2,-9-10-2,0 1 0,5 5-1,-5-6 2,5 10-1,-5-15-1,0 1 0,0-1 1,0 1 0,0-6-1,0 5 1,0-9 0,0 5-1,0-1 1,0-1-1,0-3 0,0-1 1,0-5-1,0-5 0,0 0 0,0 1 0,0-11 0,0 6 0,0 8 1,0-3-1,0-1 0,0 6 0,0-2 0,0 1 0,0 1 2,0-11-2,0-1 0,0-2-2,0 2 4,0 6-2,0 1 0,0-1 0,0 10 0,0-9 0,0-1 0,0 9 1,0-13-1,0 0 0,0 3 0,0-9 0,0-4 0,0-2 0,0 2 0,0-2 0,0 2 0,0-2 0,0 2 0,0-2 0,0 2 1,0-1-2,0 0 1,-5-5 0,5 0 1,0 0-1,0 0 0,0 0 0,0 0 0,0 0 0,0 0 1,0 0-1,0 0 0,0 0 1,0 0 0,0 0-1,0 0 1,0 0-1,0 0 1,0 0 0,0 0 0,0 0 0,0 0-1,-14-5 0,4-10 0,-4-11-1,4-9 0,-9 5 0,3-5 1,-3 3-1,8 8 1,3-7 0,3 17 0,-1-2 0,1-3 0,-3 3 0,3 0 0,-6 2 0,-2-11 0,2-1-1,-3 1 2,14 5-1,-5 0-1,0 10 2,-1 5-1,6-5 0,-8 4-1,8 2 1,-5 4 1,5 0-2,-5 0 2,5 0-1,0-10-1,0 10 2,0 0-2,0 0 1,0 0-1,0 0 0,0 0 0,0 0-1,0 0-1,0 0 1,0 0-2,0 0 1,0 0-3,0 0 1,0 0 4,0 10-1,0 10 2,0-1 0,0 7 0,0 4 0,10 1-1,4-1 1,-4-11 1,4 7-1,-3 5 0,7-11-1,-7 5 1,-3-5 0,3 0-3,-11 0 2,5 1 0,3-7 0,-8-4 1,6 16 0,-6-1 0,5-9 0,-5-2 1,5 2-1,-5 3 0,6-3 0,2-6 0,-3 5 0,-5 1 0,5-2 0,-5-4 0,6-4 0,2-2 0,-8 2-1,5-6 1,1 0 0,-6 5 0,0 0 0,5-5 0,-5 5 0,0-5 0,5 0 0,-5 0 1,0 0-1,0 0 0,0 0 1,0 0-1,0 0 0,0 0 1,0 0 1,0 0-2,0 0 1,0 0 0,0 0-1,0 0 1,0 0-1,0 0 0,0 0 1,0 0-1,0 0 1,0 0-1,0 0 0,0 0 0,0 0 0,8 0 0,-8 0 0,0 0 0,6 0 0,-6 0 0,0 0 0,0 0 0,0 0 0,0 0 0,0 0 0,5 0 0,-5 0 0,5 0 0,4 0 1,1 0-1,1-10 0,2-1 0,-2-9 0,3 6 0,4-2 0,-7 1 0,8 5 0,-3-6 0,3-8 0,-1 9 0,-1-1 0,-4 2 0,3-2 0,3-3 0,0 3 0,5 6 0,-8-6 0,3-3 0,-1 3 0,-7-4 0,8 10 0,0-5 0,2-5 0,-2 10 0,-6 0 0,3-1 0,-16-3 2,14 4-2,-9 4-2,1 2 2,-6 4 0,0-6 2,0 6-2,0 0 0,0 0 0,0 0 1,0 0-1,0 0 0,0 0 1,0 0 0,0 0 1,0 0-1,0 0 0,0 0 1,0 0-1,0 0 0,0 0 0,0 0 0,0 0 0,0 0 0,0 0 2,0 0-1,0 0 0,0 0-2,0 0 0,0 0 0,0 0-5,0 0-12,0 0-32,0 0-80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5654.35693" units="1/cm"/>
          <inkml:channelProperty channel="Y" name="resolution" value="9046.65918" units="1/cm"/>
          <inkml:channelProperty channel="F" name="resolution" value="2.82441E-6" units="1/dev"/>
        </inkml:channelProperties>
      </inkml:inkSource>
      <inkml:timestamp xml:id="ts0" timeString="2014-01-23T08:43:00.884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-11 20 10,'0'0'9,"0"0"1,0 0-1,0 0 0,0 0-2,0 0-3,0 0 4,0 0 1,0 0 1,0 0 0,0 0 3,0 0 3,0 0-3,0 0-4,0 0-2,0 0 0,0 0-1,0-5 1,0 5 3,0-5-1,0 5 3,0 0-1,0 0-3,0 0 2,0-6-1,0 2-1,0 4 0,0 0 1,0 0-2,0 0 0,0 0-1,0 0-3,0 0 1,0 0 0,0 0-1,0 0-2,0 0 1,0 0 0,0 0 1,0 0-1,0 0 2,0 0-2,0 0 1,0 0 0,0 0-1,0 0 1,0 0 2,0 0 1,0 0-1,0 0 0,0 0 3,0 0-2,0 0-5,0 0 2,0 0-1,0 0-1,0 0 0,0 0 1,0 0 1,0 0-2,0 0 1,0 0 0,0 0 0,0 0-2,0 0 0,0 0 1,0 0-1,0 0 0,0 0 0,0 0 0,0 0 0,0 0 0,0 0 1,0 0 0,0 0 0,0 0 0,0 0 0,0 0 1,0 0-1,0 0-1,0 0 0,0 0 0,0 0 0,5 0 1,6 0 3,13 0 2,0 0-1,1 0-3,4 0 0,1 4 2,-1 2-3,3-1 0,-10 5 1,10-6 0,-3 2-1,-4-2 1,-4 2-1,3-6 0,8 9 1,-10 1-1,2 5 0,5-5 2,-4-4-2,-1-2 0,5 6 0,-5-1 0,14 12 1,2-7-2,-2-4 1,2 1 1,-3-7-2,-2 2 0,0 7 1,3 8 0,2-1 0,-2-5-1,-4-1 1,1 1-1,3 5 0,-3-11 1,8 12 0,-9 3 0,7-3 1,-9-7-1,3 6-1,0 0 1,-6-6-1,14 16 2,-8-5-1,8-1 0,-8 6 0,8 0 2,-1 0-3,-1 3 2,2-8-1,-8 10 0,-1-4 0,4 3 0,-9 0 0,1 1 0,-1 5 2,6-5-2,3-1-1,-9 5 3,6 1-3,3-5 2,-14 0 2,5 4-3,1-4 0,10 3 0,-8 8 0,-2-1 1,-6 3 0,-3 2-1,4-5 2,7-1-2,-11-5 0,3 6 0,-5-5 0,0 4-1,5 1 1,-8-1 1,3 1-2,-8-1 1,7 1 0,-4-1-1,2-9 0,-3-1 3,3 7-3,-8-2 2,3 1-1,8-1-1,-14 1 2,6-1-2,2-4 1,-2-1-1,3 1 1,-9 10-1,0-1 3,1 0-3,7 1 1,-8-1 1,1 1-1,2-1 1,3 6-1,-6-11 0,0 1 0,3 10 1,3-11-1,-6 15 0,-5-13 0,9 13 2,-9-10-2,0 1 0,5 5-1,-5-6 2,5 10-1,-5-15-1,0 2 0,0-2 1,0 1 0,0-5-1,0 3 1,0-7 0,0 4-1,0-1 1,0 0-1,0-4 0,0-1 1,0-4-1,0-5 0,0-1 0,0 2 0,0-11 0,0 5 0,0 9 1,0-3-1,0-2 0,0 6 0,0-1 0,0 1 0,0 0 2,0-10-2,0-1 0,0-3-2,0 3 4,0 5-2,0 2 0,0-1 0,0 9 0,0-8 0,0-2 0,0 10 1,0-13-1,0-1 0,0 4 0,0-9 0,0-4 0,0-2 0,0 1 0,0-1 0,0 2 0,0-2 0,0 2 0,0-2 0,0 1 1,0 1-2,0-2 1,-5-4 0,5 0 1,0 0-1,0 0 0,0 0 0,0 0 0,0 0 0,0 0 1,0 0-1,0 0 0,0 0 1,0 0 0,0 0-1,0 0 1,0 0-1,0 0 1,0 0 0,0 0 0,0 0 0,0 0-1,-14-4 0,4-11 0,-4-10-1,4-10 0,-9 6 0,3-6 1,-3 5-1,8 6 1,3-7 0,3 17 0,-1-1 0,1-4 0,-3 3 0,3 1 0,-6 1 0,-2-11 0,2 0-1,-3 0 2,14 6-1,-5-1-1,0 11 2,-1 3-1,6-4 0,-8 5-1,8 1 1,-5 4 1,5 0-2,-5 0 2,5 0-1,0-10-1,0 10 2,0 0-2,0 0 1,0 0-1,0 0 0,0 0 0,0 0-1,0 0-1,0 0 1,0 0-2,0 0 1,0 0-3,0 0 1,0 0 4,0 10-1,0 9 2,0 1 0,0 5 0,0 4 0,10 1-1,4-1 1,-4-9 1,4 5-1,-3 5 0,7-10-1,-7 5 1,-3-6 0,3 1-3,-11-1 2,5 2 0,3-7 0,-8-4 1,6 15 0,-6 0 0,5-10 0,-5-1 1,5 1-1,-5 5 0,6-5 0,2-5 0,-3 5 0,-5 0 0,5-1 0,-5-4 0,6-5 0,2-1 0,-8 2-1,5-6 1,1 0 0,-6 6 0,0-2 0,5-4 0,-5 5 0,0-5 0,5 0 0,-5 0 1,0 0-1,0 0 0,0 0 1,0 0-1,0 0 0,0 0 1,0 0 1,0 0-2,0 0 1,0 0 0,0 0-1,0 0 1,0 0-1,0 0 0,0 0 1,0 0-1,0 0 1,0 0-1,0 0 0,0 0 0,0 0 0,8 0 0,-8 0 0,0 0 0,6 0 0,-6 0 0,0 0 0,0 0 0,0 0 0,0 0 0,0 0 0,5 0 0,-5 0 0,5 0 0,4 0 1,1 0-1,1-9 0,2-3 0,-2-7 0,3 5 0,4-1 0,-7 0 0,8 5 0,-3-5 0,3-9 0,-1 9 0,-1-1 0,-4 3 0,3-3 0,3-3 0,0 4 0,5 5 0,-8-5 0,3-5 0,-1 5 0,-7-5 0,8 11 0,0-7 0,2-3 0,-2 9 0,-6 0 0,3-1 0,-16-3 2,14 5-2,-9 3-2,1 2 2,-6 4 0,0-6 2,0 6-2,0 0 0,0 0 0,0 0 1,0 0-1,0 0 0,0 0 1,0 0 0,0 0 1,0 0-1,0 0 0,0 0 1,0 0-1,0 0 0,0 0 0,0 0 0,0 0 0,0 0 0,0 0 2,0 0-1,0 0 0,0 0-2,0 0 0,0 0 0,0 0-5,0 0-12,0 0-32,0 0-80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5654.35693" units="1/cm"/>
          <inkml:channelProperty channel="Y" name="resolution" value="9046.65918" units="1/cm"/>
          <inkml:channelProperty channel="F" name="resolution" value="2.82441E-6" units="1/dev"/>
        </inkml:channelProperties>
      </inkml:inkSource>
      <inkml:timestamp xml:id="ts0" timeString="2014-01-23T08:43:00.889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-11 19 10,'0'0'9,"0"0"1,0 0-1,0 0 0,0 0-2,0 0-3,0 0 4,0 0 1,0 0 1,0 0 0,0 0 3,0 0 3,0 0-3,0 0-4,0 0-2,0 0 0,0 0-1,0-4 1,0 4 3,0-5-1,0 5 3,0 0-1,0 0-3,0 0 2,0-6-1,0 2-1,0 4 0,0 0 1,0 0-2,0 0 0,0 0-1,0 0-3,0 0 1,0 0 0,0 0-1,0 0-2,0 0 1,0 0 0,0 0 1,0 0-1,0 0 2,0 0-2,0 0 1,0 0 0,0 0-1,0 0 1,0 0 2,0 0 1,0 0-1,0 0 0,0 0 3,0 0-2,0 0-5,0 0 2,0 0-1,0 0-1,0 0 0,0 0 1,0 0 1,0 0-2,0 0 1,0 0 0,0 0 0,0 0-2,0 0 0,0 0 1,0 0-1,0 0 0,0 0 0,0 0 0,0 0 0,0 0 0,0 0 1,0 0 0,0 0 0,0 0 0,0 0 0,0 0 1,0 0-1,0 0-1,0 0 0,0 0 0,0 0 0,5 0 1,6 0 3,13 0 2,0 0-1,1 0-3,4 0 0,1 4 2,-1 2-3,3-1 0,-10 5 1,10-6 0,-2 1-1,-6-1 1,-3 2-1,3-6 0,8 9 1,-10 1-1,2 5 0,6-5 2,-6-5-2,0-1 0,5 6 0,-4-1 0,12 12 1,3-8-2,-2-3 1,2 1 1,-2-7-2,-3 1 0,-1 9 1,4 6 0,2 0 0,-2-5-1,-3-2 1,0 2-1,2 4 0,-2-9 1,8 10 0,-8 3 0,5-2 1,-8-7-1,3 6-1,0-1 1,-5-5-1,12 16 2,-7-6-1,8 0 0,-8 6 0,8-2 2,0 2-3,-3 3 2,3-8-1,-8 9 0,0-4 0,2 4 0,-7-1 0,-1 1 0,1 5 2,5-5-2,2 0-1,-7 5 3,5 0-3,2-5 2,-12 0 2,4 5-3,1-5 0,10 4 0,-8 7 0,-2-1 1,-6 3 0,-3 3-1,3-7 2,8 1-2,-10-6 0,2 6 0,-5-5 0,0 5-1,5 0 1,-8-1 1,3 1-2,-9 0 1,9-1 0,-5 1-1,2-10 0,-3 0 3,3 6-3,-8-2 2,3 1-1,8 0-1,-14 0 2,6-1-2,2-3 1,-2-1-1,2 0 1,-7 9-1,-1 1 3,1 0-3,7-1 1,-8 1 1,1 0-1,2-1 1,2 6-1,-4-10 0,-1 0 0,3 10 1,3-10-1,-6 14 0,-5-14 0,8 15 2,-8-11-2,0 1 0,6 5-1,-6-5 2,5 9-1,-5-15-1,0 2 0,0-2 1,0 1 0,0-4-1,0 3 1,0-8 0,0 4-1,0 0 1,0-1-1,0-3 0,0-2 1,0-3-1,0-6 0,0 0 0,0 2 0,0-12 0,0 6 0,0 8 1,0-2-1,0-2 0,0 5 0,0 0 0,0 0 0,0 1 2,0-10-2,0-2 0,0-2-2,0 3 4,0 5-2,0 2 0,0-2 0,0 9 0,0-7 0,0-2 0,0 10 1,0-14-1,0 0 0,0 4 0,0-10 0,0-3 0,0-2 0,0 1 0,0-1 0,0 2 0,0-2 0,0 1 0,0-1 0,0 2 1,0-1-2,0-1 1,-5-4 0,5 0 1,0 0-1,0 0 0,0 0 0,0 0 0,0 0 0,0 0 1,0 0-1,0 0 0,0 0 1,0 0 0,0 0-1,0 0 1,0 0-1,0 0 1,0 0 0,0 0 0,0 0 0,0 0-1,-14-4 0,4-11 0,-4-9-1,3-10 0,-7 5 0,2-5 1,-3 4-1,8 7 1,3-7 0,3 16 0,-1-1 0,1-4 0,-3 4 0,2 0 0,-4 1 0,-4-10 0,4-1-1,-4 1 2,14 4-1,-5 1-1,-1 10 2,1 3-1,5-3 0,-8 3-1,8 2 1,-5 4 1,5 0-2,-6 0 2,6 0-1,0-9-1,0 9 2,0 0-2,0 0 1,0 0-1,0 0 0,0 0 0,0 0-1,0 0-1,0 0 1,0 0-2,0 0 1,0 0-3,0 0 1,0 0 4,0 9-1,0 10 2,0 0 0,0 6 0,0 4 0,11 1-1,2-2 1,-2-9 1,3 6-1,-4 5 0,9-11-1,-8 6 1,-3-6 0,3 0-3,-11 0 2,5 1 0,3-6 0,-8-4 1,5 14 0,-5 1 0,6-10 0,-6-2 1,5 2-1,-5 5 0,6-5 0,2-6 0,-3 6 0,-5 0 0,5-1 0,-5-5 0,6-3 0,2-2 0,-8 1-1,5-5 1,0 0 0,-5 6 0,0-2 0,6-4 0,-6 5 0,0-5 0,5 0 0,-5 0 1,0 0-1,0 0 0,0 0 1,0 0-1,0 0 0,0 0 1,0 0 1,0 0-2,0 0 1,0 0 0,0 0-1,0 0 1,0 0-1,0 0 0,0 0 1,0 0-1,0 0 1,0 0-1,0 0 0,0 0 0,0 0 0,8 0 0,-8 0 0,0 0 0,6 0 0,-6 0 0,0 0 0,0 0 0,0 0 0,0 0 0,0 0 0,5 0 0,-5 0 0,5 0 0,3 0 1,3 0-1,0-9 0,2-2 0,-2-8 0,2 5 0,6-1 0,-8 0 0,8 6 0,-3-6 0,3-9 0,-1 9 0,-2 0 0,-2 2 0,2-2 0,3-4 0,0 4 0,5 5 0,-8-5 0,3-4 0,-1 4 0,-7-4 0,8 9 0,0-5 0,2-4 0,-2 10 0,-6-1 0,3-1 0,-16-3 2,14 5-2,-9 3-2,1 2 2,-6 4 0,0-5 2,0 5-2,0 0 0,0 0 0,0 0 1,0 0-1,0 0 0,0 0 1,0 0 0,0 0 1,0 0-1,0 0 0,0 0 1,0 0-1,0 0 0,0 0 0,0 0 0,0 0 0,0 0 0,0 0 2,0 0-1,0 0 0,0 0-2,0 0 0,0 0 0,0 0-5,0 0-12,0 0-32,0 0-80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5654.35693" units="1/cm"/>
          <inkml:channelProperty channel="Y" name="resolution" value="9046.65918" units="1/cm"/>
          <inkml:channelProperty channel="F" name="resolution" value="2.82441E-6" units="1/dev"/>
        </inkml:channelProperties>
      </inkml:inkSource>
      <inkml:timestamp xml:id="ts0" timeString="2014-01-23T08:43:00.893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-11 19 10,'0'0'9,"0"0"1,0 0-1,0 0 0,0 0-2,0 0-3,0 0 4,0 0 1,0 0 1,0 0 0,0 0 3,0 0 3,0 0-3,0 0-4,0 0-2,0 0 0,0 0-1,0-4 1,0 4 3,0-5-1,0 5 3,0 0-1,0 0-3,0 0 2,0-6-1,0 2-1,0 4 0,0 0 1,0 0-2,0 0 0,0 0-1,0 0-3,0 0 1,0 0 0,0 0-1,0 0-2,0 0 1,0 0 0,0 0 1,0 0-1,0 0 2,0 0-2,0 0 1,0 0 0,0 0-1,0 0 1,0 0 2,0 0 1,0 0-1,0 0 0,0 0 3,0 0-2,0 0-5,0 0 2,0 0-1,0 0-1,0 0 0,0 0 1,0 0 1,0 0-2,0 0 1,0 0 0,0 0 0,0 0-2,0 0 0,0 0 1,0 0-1,0 0 0,0 0 0,0 0 0,0 0 0,0 0 0,0 0 1,0 0 0,0 0 0,0 0 0,0 0 0,0 0 1,0 0-1,0 0-1,0 0 0,0 0 0,0 0 0,5 0 1,6 0 3,13 0 2,0 0-1,1 0-3,4 0 0,1 4 2,-1 2-3,3-1 0,-10 4 1,10-5 0,-3 2-1,-4-2 1,-4 1-1,3-5 0,8 9 1,-10 1-1,2 5 0,5-6 2,-4-4-2,-1-1 0,5 6 0,-5-1 0,14 11 1,2-6-2,-2-5 1,2 2 1,-3-7-2,-2 1 0,0 9 1,3 6 0,2-2 0,-2-3-1,-4-1 1,1 0-1,3 5 0,-3-9 1,8 10 0,-9 2 0,7-1 1,-9-8-1,3 7-1,0-1 1,-6-6-1,14 17 2,-8-6-1,8-1 0,-8 6 0,8-1 2,-1 2-3,-1 2 2,2-8-1,-8 10 0,-1-5 0,4 5 0,-9-2 0,1 1 0,-1 6 2,6-5-2,3-1-1,-9 5 3,6 1-3,3-6 2,-14 1 2,5 3-3,1-3 0,10 3 0,-8 8 0,-2-3 1,-6 5 0,-3 2-1,4-6 2,7-1-2,-11-4 0,3 5 0,-5-4 0,0 4-1,5 0 1,-8 0 1,3-1-2,-8 1 1,7 0 0,-4 0-1,2-9 0,-3-1 3,3 6-3,-8-1 2,3 0-1,8 0-1,-14 1 2,6-2-2,2-3 1,-2-1-1,3 1 1,-9 9-1,0 0 3,1 0-3,7 0 1,-8-1 1,1 1-1,2 0 1,3 6-1,-6-12 0,0 2 0,3 9 1,3-10-1,-6 14 0,-5-13 0,9 13 2,-9-9-2,0 0 0,5 5-1,-5-5 2,5 10-1,-5-16-1,0 2 0,0-2 1,0 2 0,0-5-1,0 3 1,0-7 0,0 3-1,0 1 1,0-2-1,0-2 0,0-2 1,0-4-1,0-5 0,0-1 0,0 3 0,0-12 0,0 6 0,0 7 1,0-1-1,0-3 0,0 7 0,0-3 0,0 2 0,0 1 2,0-11-2,0 0 0,0-4-2,0 4 4,0 5-2,0 1 0,0-1 0,0 9 0,0-8 0,0-1 0,0 9 1,0-14-1,0 1 0,0 4 0,0-10 0,0-3 0,0-2 0,0 1 0,0-1 0,0 1 0,0 0 0,0 0 0,0-1 0,0 1 1,0 1-2,0-2 1,-5-4 0,5 0 1,0 0-1,0 0 0,0 0 0,0 0 0,0 0 0,0 0 1,0 0-1,0 0 0,0 0 1,0 0 0,0 0-1,0 0 1,0 0-1,0 0 1,0 0 0,0 0 0,0 0 0,0 0-1,-14-4 0,4-11 0,-4-9-1,4-10 0,-9 6 0,3-5 1,-3 3-1,8 7 1,3-6 0,3 15 0,-1 0 0,1-5 0,-3 4 0,3 0 0,-6 2 0,-2-11 0,2 0-1,-3 0 2,14 5-1,-5 0-1,0 10 2,-1 3-1,6-3 0,-8 3-1,8 2 1,-5 4 1,5 0-2,-5 0 2,5 0-1,0-9-1,0 9 2,0 0-2,0 0 1,0 0-1,0 0 0,0 0 0,0 0-1,0 0-1,0 0 1,0 0-2,0 0 1,0 0-3,0 0 1,0 0 4,0 9-1,0 10 2,0 0 0,0 5 0,0 4 0,10 2-1,4-2 1,-4-9 1,4 5-1,-3 5 0,7-10-1,-7 5 1,-3-5 0,3 0-3,-11 0 2,5 1 0,3-7 0,-8-4 1,6 16 0,-6-1 0,5-10 0,-5 0 1,5 1-1,-5 3 0,6-3 0,2-5 0,-3 4 0,-5 1 0,5-2 0,-5-3 0,6-5 0,2-1 0,-8 2-1,5-6 1,1 0 0,-6 5 0,0-1 0,5-4 0,-5 5 0,0-5 0,5 0 0,-5 0 1,0 0-1,0 0 0,0 0 1,0 0-1,0 0 0,0 0 1,0 0 1,0 0-2,0 0 1,0 0 0,0 0-1,0 0 1,0 0-1,0 0 0,0 0 1,0 0-1,0 0 1,0 0-1,0 0 0,0 0 0,0 0 0,8 0 0,-8 0 0,0 0 0,6 0 0,-6 0 0,0 0 0,0 0 0,0 0 0,0 0 0,0 0 0,5 0 0,-5 0 0,5 0 0,4 0 1,1 0-1,1-9 0,2-2 0,-2-8 0,3 6 0,4-2 0,-7 1 0,8 4 0,-3-5 0,3-7 0,-1 7 0,-1 0 0,-4 2 0,3-2 0,3-4 0,0 4 0,5 6 0,-8-6 0,3-3 0,-1 3 0,-7-4 0,8 10 0,0-6 0,2-4 0,-2 10 0,-6-1 0,3 0 0,-16-4 2,14 5-2,-9 3-2,1 2 2,-6 4 0,0-5 2,0 5-2,0 0 0,0 0 0,0 0 1,0 0-1,0 0 0,0 0 1,0 0 0,0 0 1,0 0-1,0 0 0,0 0 1,0 0-1,0 0 0,0 0 0,0 0 0,0 0 0,0 0 0,0 0 2,0 0-1,0 0 0,0 0-2,0 0 0,0 0 0,0 0-5,0 0-12,0 0-32,0 0-80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6T03:27:00.53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48 493 9,'-8'-10'18,"4"1"-4,4 9 1,0-10-3,0 10-3,6-12 1,-6 12-2,14-11-2,-5 5 0,3 3 0,1-2-3,2 5 0,1 0 0,-1 0-1,1 5 1,-3 1-3,0 1 0,-2 3 1,-3 2-1,-3 0 0,-2 2 1,-3 2-1,0-1 1,-5 2 0,0 1-1,-1-1 1,-3 2-1,1 1 1,0-1-1,-1 2 1,0 1-1,0-1 1,1 0-1,1-1 0,0-1 1,1 0-1,2 0 0,4-2 0,-3-3 0,3 0 0,5-2 0,1-1 0,3-2 0,3-2 0,3-2 0,1-2 1,2-3-1,0 0 0,-1 0 0,1-3 0,-2 3 0,-4-5 0,-2 5 0,-10 0 0,13 0 0,-13 0 1,0 13-1,-3 0 0,-2 1 0,-4 5 0,0 1 1,-1 5-1,-2 2 1,1 1-2,1 0 1,1 0 0,2-2 0,3-1 0,1-3 0,3-3 0,0-2 0,0-3 1,3-3-1,-3 0 1,0-11-1,5 16 1,-5-16 0,0 11-1,0-11 2,-6 9-2,6-9 2,-17 8-2,4-5 0,-4-3-2,-1 4-3,-6-4-2,1 0-11,-5 0-16,-3-7-3,5 3 0</inkml:trace>
  <inkml:trace contextRef="#ctx0" brushRef="#br0" timeOffset="1404">344 914 8,'-12'0'12,"12"0"3,0 0-5,0 0 3,15-9-2,-4 6-3,1-6 2,10 2-1,0-5-1,10 3 0,3-5-2,11 1 1,4-4-2,11 1-2,8-1-1,8-1-1,7-1 1,6 3-1,6-4 1,7 1-1,5 0 2,5-2 0,-2-1-2,2 3 1,-3-2-1,-3 3 0,-6 0 0,-9 4 0,-12 1 0,-11 2-1,-12 3 1,-11 4-1,-12 0 1,-7 4 0,-14-3-1,-13 3 0,0 0-1,0 0 0,-15 7-3,-4-7-6,2 8-4,-9-4-19,-2 1-6,5 0-1</inkml:trace>
  <inkml:trace contextRef="#ctx0" brushRef="#br0" timeOffset="1919">2058 427 26,'-5'-13'17,"5"13"-2,0 0-3,0 0-2,0 0-2,12 0-1,-2 3-2,8 3 2,1 0 0,9 5 0,0-3 0,5 3-3,1-3 0,0 3-1,-3-3 0,-2 3 0,-5-4 0,-3 2-1,-5 1-1,-6 3 1,-5 3-1,-8 4 0,-9 4 0,-6 7 0,-11 3-1,-10 6 1,-5 2-1,-5 1 0,-1-2-2,0-6-2,10-1-10,3-7-21,12-12-3,14-9-3</inkml:trace>
  <inkml:trace contextRef="#ctx0" brushRef="#br0" timeOffset="2449">2711 57 28,'9'-27'26,"-5"12"-7,5 8-1,-4-2-4,-5 9-2,10 7 1,-4 11-5,-6 8 1,0 13-4,0 9-2,-5 9 1,-2 8-2,0 7 0,-1 1-1,0-1 0,0-4-1,1-7 0,4-7-3,-4-10-2,7-5-7,-3-15-8,3-9-19,0-15-2,0 0 2</inkml:trace>
  <inkml:trace contextRef="#ctx0" brushRef="#br0" timeOffset="2761">3045 229 26,'10'0'32,"-23"10"-16,-1 5-7,-10 1-2,-2 6-3,-7 0-2,-3 3 1,-2-4-1,1 1 2,0-5 1,7-1 0,5-7 1,6 1 0,4-6-1,15-4 0,-11 4-1,11-4 0,17 0 0,1 5-1,3 3 0,8 5-1,1 3-1,5 6 1,1 2-1,2 4 0,-3 1-1,1 0 0,-4-4-1,-4-1-1,0-4-3,-7-8-4,3 2-8,-8-7-18,-3-7-5,2-3 0</inkml:trace>
  <inkml:trace contextRef="#ctx0" brushRef="#br0" timeOffset="3183">3308 306 7,'11'-8'33,"-11"8"1,0 0-16,0 0-6,0 0-4,0 22-2,0-3 0,-6 10 0,1 4-3,0 6 0,-1-1-1,3 3 0,0-4-1,3-4 0,0-7 0,0-5-1,5-9 2,-5-12 0,10 5-2,-10-5 1,16-17 0,-7 0 0,3-5 0,0-3-1,1-7 1,2-1-1,0-1 1,2 0 1,1 2-1,1 3 0,1 5 0,0 7 0,-1 9 0,1 8 0,-3 8 0,0 10-1,-1 8 1,-3 7-1,-1 2 0,-2 4 1,-1 1-2,-3-3 0,1-1-2,-4-6-2,5-2-8,-8-12-9,6-5-16,-6-11-1,16 4-1</inkml:trace>
  <inkml:trace contextRef="#ctx0" brushRef="#br0" timeOffset="3682">4049 262 13,'0'0'34,"0"0"0,-20 10-18,3 0-7,0 8-2,-6 4-3,-2 7 1,-5 6-2,5 6 0,-3 0-2,7 3 1,2 0-2,8-4 1,6-3-1,8-5 0,10-8 1,6-7 1,5-9-1,4-8 1,3-4 0,2-6 0,-4-10 3,2-3-3,-10-7 1,-3-2-2,-8-4 1,-7 0-2,-7 1 0,-6 1-2,-4 7-4,-10-3-7,5 11-16,0 6-8,-5 2-3</inkml:trace>
  <inkml:trace contextRef="#ctx0" brushRef="#br0" timeOffset="4087">4298 208 16,'7'12'35,"-7"-12"-1,0 0-20,-7 14-7,7-14-1,-7 24-3,3-7-1,4 6 0,-5 3 0,5 3-1,0 3-1,4 2 2,2-3-1,3-1 1,3-6-1,4-3 0,0-9 1,4-4 0,-1-8-1,4-8 0,-2-5 0,0-5 0,3-3 1,1 0-1,-3-3 0,0 1 0,-5 5 0,-2 3 1,-2 6-2,-3 5 2,-10 4-2,8 9-2,-5 6 2,-3 2 0,5 5-2,-2 0 2,4 2 0,3-2-1,5-3 1,3-2 0,5-7 0,3-2 0,4-8 0,2-7 1,1-6 1,0-3 1,-3-9-1,-2-3 0,-8-7 0,-2-4 0,-11-6 0,-7 2-1,-5-3 0,-9 2-1,-4 3-1,-5 2-3,1 13-8,-6 5-21,2 6-6,6 12-1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5654.35693" units="1/cm"/>
          <inkml:channelProperty channel="Y" name="resolution" value="9046.65918" units="1/cm"/>
          <inkml:channelProperty channel="F" name="resolution" value="2.82441E-6" units="1/dev"/>
        </inkml:channelProperties>
      </inkml:inkSource>
      <inkml:timestamp xml:id="ts0" timeString="2014-01-23T08:43:00.898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-11 19 10,'0'0'9,"0"0"1,0 0-1,0 0 0,0 0-2,0 0-3,0 0 4,0 0 1,0 0 1,0 0 0,0 0 3,0 0 3,0 0-3,0 0-4,0 0-2,0 0 0,0 0-1,0-4 1,0 4 3,0-6-1,0 6 3,0 0-1,0 0-3,0 0 2,0-5-1,0 1-1,0 4 0,0 0 1,0 0-2,0 0 0,0 0-1,0 0-3,0 0 1,0 0 0,0 0-1,0 0-2,0 0 1,0 0 0,0 0 1,0 0-1,0 0 2,0 0-2,0 0 1,0 0 0,0 0-1,0 0 1,0 0 2,0 0 1,0 0-1,0 0 0,0 0 3,0 0-2,0 0-5,0 0 2,0 0-1,0 0-1,0 0 0,0 0 1,0 0 1,0 0-2,0 0 1,0 0 0,0 0 0,0 0-2,0 0 0,0 0 1,0 0-1,0 0 0,0 0 0,0 0 0,0 0 0,0 0 0,0 0 1,0 0 0,0 0 0,0 0 0,0 0 0,0 0 1,0 0-1,0 0-1,0 0 0,0 0 0,0 0 0,5 0 1,6 0 3,13 0 2,0 0-1,1 0-3,4 0 0,1 4 2,-1 1-3,3 1 0,-10 3 1,10-5 0,-2 1-1,-6-1 1,-3 1-1,3-5 0,8 9 1,-10 1-1,2 4 0,6-5 2,-6-3-2,0-3 0,5 7 0,-4-1 0,12 11 1,3-7-2,-2-4 1,2 1 1,-2-6-2,-3 2 0,-1 7 1,4 6 0,2 0 0,-2-5-1,-3-1 1,0 2-1,2 3 0,-2-9 1,8 11 0,-8 2 0,5-2 1,-8-7-1,3 7-1,0-2 1,-5-4-1,12 14 2,-7-4-1,8-2 0,-8 7 0,8-1 2,0 1-3,-3 2 2,3-7-1,-8 9 0,0-4 0,2 4 0,-7-2 0,-1 2 0,1 5 2,5-5-2,2 0-1,-7 3 3,5 3-3,2-7 2,-12 1 2,4 4-3,1-4 0,10 4 0,-8 6 0,-2-1 1,-6 4 0,-3 1-1,3-5 2,8 0-2,-10-5 0,2 5 0,-5-4 0,0 4-1,5 0 1,-8 0 1,3 0-2,-9 0 1,9 1 0,-5-1-1,2-10 0,-3 1 3,3 5-3,-8-1 2,3 1-1,8-1-1,-14 1 2,6-1-2,2-4 1,-2 0-1,2-1 1,-7 10-1,-1 0 3,1 0-3,7 1 1,-8-1 1,1 0-1,2 0 1,2 5-1,-4-10 0,-1 1 0,3 9 1,3-10-1,-6 14 0,-5-13 0,8 13 2,-8-9-2,0 0 0,6 6-1,-6-6 2,5 9-1,-5-14-1,0 1 0,0-1 1,0 1 0,0-5-1,0 3 1,0-7 0,0 4-1,0 0 1,0-1-1,0-4 0,0 0 1,0-4-1,0-6 0,0 0 0,0 2 0,0-11 0,0 6 0,0 7 1,0-2-1,0-2 0,0 6 0,0-2 0,0 2 0,0-1 2,0-8-2,0-2 0,0-2-2,0 2 4,0 5-2,0 2 0,0-2 0,0 10 0,0-9 0,0 0 0,0 8 1,0-12-1,0-1 0,0 5 0,0-10 0,0-4 0,0-1 0,0 1 0,0-1 0,0 2 0,0-2 0,0 1 0,0-1 0,0 1 1,0 0-2,0-1 1,-5-4 0,5 0 1,0 0-1,0 0 0,0 0 0,0 0 0,0 0 0,0 0 1,0 0-1,0 0 0,0 0 1,0 0 0,0 0-1,0 0 1,0 0-1,0 0 1,0 0 0,0 0 0,0 0 0,0 0-1,-14-4 0,4-10 0,-4-10-1,3-9 0,-7 6 0,2-6 1,-3 4-1,8 7 1,3-7 0,3 16 0,-1-2 0,1-3 0,-3 3 0,2 1 0,-4 1 0,-4-11 0,4 0-1,-4 1 2,14 4-1,-5 1-1,-1 9 2,1 4-1,5-5 0,-8 5-1,8 1 1,-5 4 1,5 0-2,-6 0 2,6 0-1,0-9-1,0 9 2,0 0-2,0 0 1,0 0-1,0 0 0,0 0 0,0 0-1,0 0-1,0 0 1,0 0-2,0 0 1,0 0-3,0 0 1,0 0 4,0 9-1,0 10 2,0-1 0,0 6 0,0 3 0,11 2-1,2-1 1,-2-10 1,3 6-1,-4 5 0,9-11-1,-8 6 1,-3-6 0,3 0-3,-11 1 2,5 1 0,3-7 0,-8-4 1,5 14 0,-5 1 0,6-9 0,-6-2 1,5 1-1,-5 5 0,6-5 0,2-5 0,-3 6 0,-5-1 0,5-1 0,-5-4 0,6-3 0,2-2 0,-8 1-1,5-5 1,0 0 0,-5 5 0,0-1 0,6-4 0,-6 5 0,0-5 0,5 0 0,-5 0 1,0 0-1,0 0 0,0 0 1,0 0-1,0 0 0,0 0 1,0 0 1,0 0-2,0 0 1,0 0 0,0 0-1,0 0 1,0 0-1,0 0 0,0 0 1,0 0-1,0 0 1,0 0-1,0 0 0,0 0 0,0 0 0,8 0 0,-8 0 0,0 0 0,6 0 0,-6 0 0,0 0 0,0 0 0,0 0 0,0 0 0,0 0 0,5 0 0,-5 0 0,5 0 0,3 0 1,3 0-1,0-9 0,2-1 0,-2-9 0,2 6 0,6-1 0,-8-1 0,8 6 0,-3-5 0,3-9 0,-1 9 0,-2-1 0,-2 2 0,2-1 0,3-5 0,0 5 0,5 5 0,-8-6 0,3-3 0,-1 3 0,-7-3 0,8 9 0,0-6 0,2-3 0,-2 9 0,-6 0 0,3-2 0,-16-2 2,14 4-2,-9 4-2,1 1 2,-6 4 0,0-6 2,0 6-2,0 0 0,0 0 0,0 0 1,0 0-1,0 0 0,0 0 1,0 0 0,0 0 1,0 0-1,0 0 0,0 0 1,0 0-1,0 0 0,0 0 0,0 0 0,0 0 0,0 0 0,0 0 2,0 0-1,0 0 0,0 0-2,0 0 0,0 0 0,0 0-5,0 0-12,0 0-32,0 0-80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5654.35693" units="1/cm"/>
          <inkml:channelProperty channel="Y" name="resolution" value="9046.65918" units="1/cm"/>
          <inkml:channelProperty channel="F" name="resolution" value="2.82441E-6" units="1/dev"/>
        </inkml:channelProperties>
      </inkml:inkSource>
      <inkml:timestamp xml:id="ts0" timeString="2014-01-23T08:43:00.902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-11 18 10,'0'0'9,"0"0"1,0 0-1,0 0 0,0 0-2,0 0-3,0 0 4,0 0 1,0 0 1,0 0 0,0 0 3,0 0 3,0 0-3,0 0-4,0 0-2,0 0 0,0 0-1,0-4 1,0 4 3,0-5-1,0 5 3,0 0-1,0 0-3,0 0 2,0-5-1,0 1-1,0 4 0,0 0 1,0 0-2,0 0 0,0 0-1,0 0-3,0 0 1,0 0 0,0 0-1,0 0-2,0 0 1,0 0 0,0 0 1,0 0-1,0 0 2,0 0-2,0 0 1,0 0 0,0 0-1,0 0 1,0 0 2,0 0 1,0 0-1,0 0 0,0 0 3,0 0-2,0 0-5,0 0 2,0 0-1,0 0-1,0 0 0,0 0 1,0 0 1,0 0-2,0 0 1,0 0 0,0 0 0,0 0-2,0 0 0,0 0 1,0 0-1,0 0 0,0 0 0,0 0 0,0 0 0,0 0 0,0 0 1,0 0 0,0 0 0,0 0 0,0 0 0,0 0 1,0 0-1,0 0-1,0 0 0,0 0 0,0 0 0,5 0 1,6 0 3,13 0 2,0 0-1,1 0-3,4 0 0,1 4 2,-1 1-3,3 0 0,-10 4 1,10-5 0,-2 1-1,-6-1 1,-3 1-1,3-5 0,8 9 1,-10 0-1,2 6 0,6-6 2,-6-4-2,0-1 0,5 5 0,-4 0 0,12 10 1,3-6-2,-2-4 1,2 1 1,-2-6-2,-3 1 0,-1 8 1,4 6 0,2-1 0,-2-3-1,-3-2 1,0 1-1,2 4 0,-2-9 1,8 10 0,-8 3 0,5-3 1,-8-6-1,3 7-1,0-2 1,-5-6-1,12 17 2,-7-6-1,8-1 0,-8 6 0,8-1 2,0 2-3,-3 2 2,3-8-1,-8 9 0,0-4 0,2 5 0,-7-3 0,-1 3 0,1 4 2,5-5-2,2 0-1,-7 5 3,5 0-3,2-5 2,-12 0 2,4 4-3,1-3 0,10 3 0,-8 6 0,-2-1 1,-6 4 0,-3 2-1,3-6 2,8 0-2,-10-5 0,2 6 0,-5-5 0,0 4-1,5 0 1,-8 1 1,3-1-2,-9 0 1,9 0 0,-5 1-1,2-10 0,-3 0 3,3 5-3,-8-1 2,3 2-1,8-2-1,-14 1 2,6-1-2,2-3 1,-2-1-1,2 0 1,-7 9-1,-1 0 3,1 1-3,7-1 1,-8 0 1,1 0-1,2 1 1,2 4-1,-4-10 0,-1 1 0,3 10 1,3-11-1,-6 14 0,-5-13 0,8 14 2,-8-10-2,0 0 0,6 6-1,-6-6 2,5 9-1,-5-14-1,0 1 0,0 0 1,0 0 0,0-5-1,0 4 1,0-7 0,0 3-1,0 0 1,0-1-1,0-3 0,0-1 1,0-4-1,0-5 0,0 1 0,0 0 0,0-10 0,0 5 0,0 8 1,0-3-1,0-1 0,0 5 0,0-1 0,0 2 0,0-1 2,0-9-2,0-1 0,0-3-2,0 3 4,0 5-2,0 1 0,0-1 0,0 9 0,0-7 0,0-2 0,0 9 1,0-13-1,0 0 0,0 4 0,0-9 0,0-4 0,0-1 0,0 1 0,0-1 0,0 1 0,0-1 0,0 1 0,0-1 0,0 2 1,0-1-2,0-1 1,-5-4 0,5 0 1,0 0-1,0 0 0,0 0 0,0 0 0,0 0 0,0 0 1,0 0-1,0 0 0,0 0 1,0 0 0,0 0-1,0 0 1,0 0-1,0 0 1,0 0 0,0 0 0,0 0 0,0 0-1,-14-4 0,4-11 0,-4-8-1,3-9 0,-7 5 0,2-5 1,-3 3-1,8 8 1,3-8 0,3 16 0,-1-1 0,1-4 0,-3 4 0,2 0 0,-4 1 0,-4-10 0,4 0-1,-4-1 2,14 6-1,-5 0-1,-1 9 2,1 4-1,5-4 0,-8 4-1,8 1 1,-5 4 1,5 0-2,-6 0 2,6 0-1,0-9-1,0 9 2,0 0-2,0 0 1,0 0-1,0 0 0,0 0 0,0 0-1,0 0-1,0 0 1,0 0-2,0 0 1,0 0-3,0 0 1,0 0 4,0 9-1,0 9 2,0 0 0,0 5 0,0 4 0,11 2-1,2-2 1,-2-9 1,3 5-1,-4 5 0,9-10-1,-8 6 1,-3-6 0,3 0-3,-11 0 2,5 1 0,3-6 0,-8-4 1,5 14 0,-5 0 0,6-9 0,-6-1 1,5 2-1,-5 3 0,6-4 0,2-5 0,-3 5 0,-5 0 0,5-1 0,-5-4 0,6-4 0,2-1 0,-8 1-1,5-5 1,0 0 0,-5 5 0,0-1 0,6-4 0,-6 5 0,0-5 0,5 0 0,-5 0 1,0 0-1,0 0 0,0 0 1,0 0-1,0 0 0,0 0 1,0 0 1,0 0-2,0 0 1,0 0 0,0 0-1,0 0 1,0 0-1,0 0 0,0 0 1,0 0-1,0 0 1,0 0-1,0 0 0,0 0 0,0 0 0,8 0 0,-8 0 0,0 0 0,6 0 0,-6 0 0,0 0 0,0 0 0,0 0 0,0 0 0,0 0 0,5 0 0,-5 0 0,5 0 0,3 0 1,3 0-1,0-9 0,2-1 0,-2-8 0,2 5 0,6-1 0,-8 0 0,8 5 0,-3-5 0,3-8 0,-1 7 0,-2 1 0,-2 1 0,2-1 0,3-4 0,0 4 0,5 5 0,-8-5 0,3-4 0,-1 4 0,-7-4 0,8 9 0,0-6 0,2-3 0,-2 9 0,-6 0 0,3-1 0,-16-3 2,14 4-2,-9 4-2,1 1 2,-6 4 0,0-5 2,0 5-2,0 0 0,0 0 0,0 0 1,0 0-1,0 0 0,0 0 1,0 0 0,0 0 1,0 0-1,0 0 0,0 0 1,0 0-1,0 0 0,0 0 0,0 0 0,0 0 0,0 0 0,0 0 2,0 0-1,0 0 0,0 0-2,0 0 0,0 0 0,0 0-5,0 0-12,0 0-32,0 0-80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5654.35693" units="1/cm"/>
          <inkml:channelProperty channel="Y" name="resolution" value="9046.65918" units="1/cm"/>
          <inkml:channelProperty channel="F" name="resolution" value="2.82441E-6" units="1/dev"/>
        </inkml:channelProperties>
      </inkml:inkSource>
      <inkml:timestamp xml:id="ts0" timeString="2014-01-23T08:43:00.907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-11 18 10,'0'0'9,"0"0"1,0 0-1,0 0 0,0 0-2,0 0-3,0 0 4,0 0 1,0 0 1,0 0 0,0 0 3,0 0 3,0 0-3,0 0-4,0 0-2,0 0 0,0 0-1,0-4 1,0 4 3,0-5-1,0 5 3,0 0-1,0 0-3,0 0 2,0-5-1,0 1-1,0 4 0,0 0 1,0 0-2,0 0 0,0 0-1,0 0-3,0 0 1,0 0 0,0 0-1,0 0-2,0 0 1,0 0 0,0 0 1,0 0-1,0 0 2,0 0-2,0 0 1,0 0 0,0 0-1,0 0 1,0 0 2,0 0 1,0 0-1,0 0 0,0 0 3,0 0-2,0 0-5,0 0 2,0 0-1,0 0-1,0 0 0,0 0 1,0 0 1,0 0-2,0 0 1,0 0 0,0 0 0,0 0-2,0 0 0,0 0 1,0 0-1,0 0 0,0 0 0,0 0 0,0 0 0,0 0 0,0 0 1,0 0 0,0 0 0,0 0 0,0 0 0,0 0 1,0 0-1,0 0-1,0 0 0,0 0 0,0 0 0,5 0 1,6 0 3,13 0 2,0 0-1,1 0-3,4 0 0,1 4 2,-1 1-3,3 0 0,-10 4 1,10-5 0,-2 1-1,-6-1 1,-3 1-1,3-5 0,8 8 1,-10 1-1,2 5 0,6-5 2,-6-4-2,0-1 0,5 5 0,-4 0 0,12 9 1,3-5-2,-2-4 1,2 1 1,-2-6-2,-3 1 0,-1 8 1,4 5 0,2 0 0,-2-4-1,-3-1 1,0 1-1,2 3 0,-2-8 1,8 10 0,-8 2 0,5-2 1,-8-6-1,3 6-1,0-1 1,-5-6-1,12 16 2,-7-5-1,8-2 0,-8 7 0,8-1 2,0 0-3,-3 4 2,3-9-1,-8 10 0,0-4 0,2 3 0,-7 0 0,-1 0 0,1 6 2,5-6-2,2 1-1,-7 3 3,5 2-3,2-5 2,-12-1 2,4 4-3,1-3 0,10 3 0,-8 7 0,-2-2 1,-6 5 0,-3 0-1,3-4 2,8-1-2,-10-5 0,2 6 0,-5-5 0,0 5-1,5-1 1,-8 1 1,3-1-2,-9 0 1,9 1 0,-5-1-1,2-8 0,-3-1 3,3 6-3,-8-2 2,3 2-1,8-2-1,-14 2 2,6-2-2,2-3 1,-2-1-1,2 1 1,-7 8-1,-1 1 3,1-1-3,7 1 1,-8-1 1,1 0-1,2 1 1,2 4-1,-4-9 0,-1 0 0,3 10 1,3-11-1,-6 14 0,-5-12 0,8 12 2,-8-8-2,0-1 0,6 6-1,-6-6 2,5 9-1,-5-13-1,0 0 0,0 0 1,0 0 0,0-4-1,0 3 1,0-7 0,0 3-1,0 1 1,0-2-1,0-2 0,0-1 1,0-5-1,0-4 0,0 0 0,0 1 0,0-10 0,0 4 0,0 9 1,0-3-1,0-2 0,0 6 0,0-1 0,0 0 0,0 1 2,0-9-2,0-1 0,0-3-2,0 2 4,0 6-2,0 1 0,0-1 0,0 8 0,0-7 0,0-1 0,0 8 1,0-12-1,0 0 0,0 4 0,0-9 0,0-4 0,0-1 0,0 1 0,0-2 0,0 2 0,0-1 0,0 1 0,0-1 0,0 1 1,0 0-2,0-1 1,-5-4 0,5 0 1,0 0-1,0 0 0,0 0 0,0 0 0,0 0 0,0 0 1,0 0-1,0 0 0,0 0 1,0 0 0,0 0-1,0 0 1,0 0-1,0 0 1,0 0 0,0 0 0,0 0 0,0 0-1,-14-4 0,4-10 0,-4-8-1,3-10 0,-7 5 0,2-4 1,-3 3-1,8 7 1,3-7 0,3 15 0,-1-1 0,1-3 0,-3 3 0,2 0 0,-4 1 0,-4-10 0,4 1-1,-4-1 2,14 5-1,-5 1-1,-1 8 2,1 4-1,5-4 0,-8 4-1,8 1 1,-5 4 1,5 0-2,-6 0 2,6 0-1,0-9-1,0 9 2,0 0-2,0 0 1,0 0-1,0 0 0,0 0 0,0 0-1,0 0-1,0 0 1,0 0-2,0 0 1,0 0-3,0 0 1,0 0 4,0 9-1,0 9 2,0-1 0,0 6 0,0 4 0,11 0-1,2 0 1,-2-9 1,3 4-1,-4 6 0,9-10-1,-8 5 1,-3-6 0,3 1-3,-11 0 2,5 1 0,3-7 0,-8-3 1,5 14 0,-5 0 0,6-10 0,-6 0 1,5 1-1,-5 4 0,6-5 0,2-4 0,-3 5 0,-5 0 0,5-1 0,-5-4 0,6-4 0,2-2 0,-8 2-1,5-5 1,0 0 0,-5 6 0,0-3 0,6-3 0,-6 5 0,0-5 0,5 0 0,-5 0 1,0 0-1,0 0 0,0 0 1,0 0-1,0 0 0,0 0 1,0 0 1,0 0-2,0 0 1,0 0 0,0 0-1,0 0 1,0 0-1,0 0 0,0 0 1,0 0-1,0 0 1,0 0-1,0 0 0,0 0 0,0 0 0,8 0 0,-8 0 0,0 0 0,6 0 0,-6 0 0,0 0 0,0 0 0,0 0 0,0 0 0,0 0 0,5 0 0,-5 0 0,5 0 0,3 0 1,3 0-1,0-8 0,2-3 0,-2-6 0,2 4 0,6-1 0,-8 0 0,8 5 0,-3-4 0,3-9 0,-1 8 0,-2 0 0,-2 2 0,2-2 0,3-4 0,0 4 0,5 5 0,-8-4 0,3-5 0,-1 4 0,-7-4 0,8 9 0,0-4 0,2-5 0,-2 9 0,-6 0 0,3-1 0,-16-3 2,14 5-2,-9 3-2,1 1 2,-6 4 0,0-5 2,0 5-2,0 0 0,0 0 0,0 0 1,0 0-1,0 0 0,0 0 1,0 0 0,0 0 1,0 0-1,0 0 0,0 0 1,0 0-1,0 0 0,0 0 0,0 0 0,0 0 0,0 0 0,0 0 2,0 0-1,0 0 0,0 0-2,0 0 0,0 0 0,0 0-5,0 0-12,0 0-32,0 0-80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5654.35693" units="1/cm"/>
          <inkml:channelProperty channel="Y" name="resolution" value="9046.65918" units="1/cm"/>
          <inkml:channelProperty channel="F" name="resolution" value="2.82441E-6" units="1/dev"/>
        </inkml:channelProperties>
      </inkml:inkSource>
      <inkml:timestamp xml:id="ts0" timeString="2014-01-23T08:43:00.912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-11 18 10,'0'0'9,"0"0"1,0 0-1,0 0 0,0 0-2,0 0-3,0 0 4,0 0 1,0 0 1,0 0 0,0 0 3,0 0 3,0 0-3,0 0-4,0 0-2,0 0 0,0 0-1,0-4 1,0 4 3,0-5-1,0 5 3,0 0-1,0 0-3,0 0 2,0-5-1,0 1-1,0 4 0,0 0 1,0 0-2,0 0 0,0 0-1,0 0-3,0 0 1,0 0 0,0 0-1,0 0-2,0 0 1,0 0 0,0 0 1,0 0-1,0 0 2,0 0-2,0 0 1,0 0 0,0 0-1,0 0 1,0 0 2,0 0 1,0 0-1,0 0 0,0 0 3,0 0-2,0 0-5,0 0 2,0 0-1,0 0-1,0 0 0,0 0 1,0 0 1,0 0-2,0 0 1,0 0 0,0 0 0,0 0-2,0 0 0,0 0 1,0 0-1,0 0 0,0 0 0,0 0 0,0 0 0,0 0 0,0 0 1,0 0 0,0 0 0,0 0 0,0 0 0,0 0 1,0 0-1,0 0-1,0 0 0,0 0 0,0 0 0,5 0 1,6 0 3,13 0 2,0 0-1,1 0-3,4 0 0,1 4 2,-1 1-3,3 0 0,-10 3 1,10-4 0,-3 1-1,-5-1 1,-2 1-1,2-5 0,8 8 1,-10 1-1,2 5 0,5-6 2,-5-3-2,1-1 0,4 5 0,-5-1 0,14 11 1,2-7-2,-3-3 1,4 1 1,-4-6-2,-2 1 0,0 7 1,2 6 0,4 0 0,-4-5-1,-2 0 1,0 0-1,2 5 0,-2-10 1,8 11 0,-8 2 0,5-2 1,-8-7-1,3 7-1,0-2 1,-5-5-1,13 15 2,-9-4-1,9-2 0,-8 6 0,8-1 2,0 1-3,-3 3 2,3-8-1,-8 9 0,0-4 0,2 4 0,-7-1 0,-1 1 0,1 5 2,5-5-2,2 0-1,-7 3 3,5 2-3,2-5 2,-13 0 2,6 4-3,-1-4 0,11 3 0,-7 7 0,-4-1 1,-5 3 0,-2 2-1,2-6 2,8 1-2,-11-5 0,4 4 0,-7-3 0,1 4-1,5-1 1,-8 1 1,3-1-2,-8 1 1,8 0 0,-6-1-1,3-8 0,-2 0 3,2 5-3,-8-1 2,2 1-1,9-2-1,-13 2 2,4-1-2,4-4 1,-4 0-1,4 0 1,-9 8-1,1 1 3,-1-1-3,8 1 1,-7 0 1,-1-1-1,3 1 1,3 4-1,-6-9 0,0 1 0,4 8 1,1-9-1,-4 13 0,-6-12 0,8 13 2,-8-10-2,0 1 0,5 4-1,-5-4 2,5 8-1,-5-13-1,0 1 0,0-2 1,0 2 0,0-5-1,0 4 1,0-8 0,0 4-1,0 0 1,0-1-1,0-3 0,0-1 1,0-4-1,0-5 0,0 1 0,0 0 0,0-9 0,0 5 0,0 7 1,0-3-1,0 0 0,0 4 0,0-1 0,0 1 0,0 0 2,0-8-2,0-2 0,0-2-2,0 3 4,0 4-2,0 2 0,0-2 0,0 9 0,0-8 0,0 0 0,0 8 1,0-13-1,0 1 0,0 3 0,0-8 0,0-4 0,0-1 0,0 1 0,0-2 0,0 2 0,0-1 0,0 1 0,0-1 0,0 1 1,0 0-2,0-2 1,-5-3 0,5 0 1,0 0-1,0 0 0,0 0 0,0 0 0,0 0 0,0 0 1,0 0-1,0 0 0,0 0 1,0 0 0,0 0-1,0 0 1,0 0-1,0 0 1,0 0 0,0 0 0,0 0 0,0 0-1,-13-3 0,2-11 0,-3-8-1,4-9 0,-9 5 0,3-5 1,-3 4-1,8 6 1,3-7 0,3 16 0,0-2 0,-1-3 0,-2 3 0,3 1 0,-6 0 0,-2-9 0,2 0-1,-2 0 2,13 4-1,-6 1-1,1 8 2,0 4-1,5-3 0,-9 3-1,9 1 1,-5 4 1,5 0-2,-5 0 2,5 0-1,0-9-1,0 9 2,0 0-2,0 0 1,0 0-1,0 0 0,0 0 0,0 0-1,0 0-1,0 0 1,0 0-2,0 0 1,0 0-3,0 0 1,0 0 4,0 9-1,0 8 2,0 1 0,0 4 0,0 4 0,10 1-1,4-1 1,-3-9 1,2 6-1,-2 4 0,8-10-1,-9 6 1,-2-6 0,3 0-3,-11 1 2,5 0 0,3-6 0,-8-3 1,6 13 0,-6 1 0,5-10 0,-5 0 1,6 0-1,-6 5 0,5-5 0,3-4 0,-3 4 0,-5 1 0,6-2 0,-6-3 0,5-4 0,3-1 0,-8 1-1,5-5 1,1 0 0,-6 5 0,0-2 0,5-3 0,-5 5 0,0-5 0,5 0 0,-5 0 1,0 0-1,0 0 0,0 0 1,0 0-1,0 0 0,0 0 1,0 0 1,0 0-2,0 0 1,0 0 0,0 0-1,0 0 1,0 0-1,0 0 0,0 0 1,0 0-1,0 0 1,0 0-1,0 0 0,0 0 0,0 0 0,9 0 0,-9 0 0,0 0 0,5 0 0,-5 0 0,0 0 0,0 0 0,0 0 0,0 0 0,0 0 0,5 0 0,-5 0 0,6 0 0,2 0 1,2 0-1,1-8 0,3-2 0,-4-8 0,4 6 0,4-2 0,-7 1 0,8 4 0,-3-4 0,3-8 0,0 7 0,-3 0 0,-3 2 0,3-2 0,3-3 0,0 3 0,5 6 0,-8-6 0,3-3 0,-1 3 0,-7-3 0,8 8 0,0-4 0,2-5 0,-2 10 0,-6-1 0,3-1 0,-16-2 2,14 3-2,-9 4-2,1 1 2,-6 4 0,0-5 2,0 5-2,0 0 0,0 0 0,0 0 1,0 0-1,0 0 0,0 0 1,0 0 0,0 0 1,0 0-1,0 0 0,0 0 1,0 0-1,0 0 0,0 0 0,0 0 0,0 0 0,0 0 0,0 0 2,0 0-1,0 0 0,0 0-2,0 0 0,0 0 0,0 0-5,0 0-12,0 0-32,0 0-80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5654.35693" units="1/cm"/>
          <inkml:channelProperty channel="Y" name="resolution" value="9046.65918" units="1/cm"/>
          <inkml:channelProperty channel="F" name="resolution" value="2.82441E-6" units="1/dev"/>
        </inkml:channelProperties>
      </inkml:inkSource>
      <inkml:timestamp xml:id="ts0" timeString="2014-01-23T08:42:09.856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-11 18 10,'0'0'9,"0"0"1,0 0-1,0 0 0,0 0-2,0 0-3,0 0 4,0 0 1,0 0 1,0 0 0,0 0 3,0 0 3,0 0-3,0 0-4,0 0-2,0 0 0,0 0-1,0-4 1,0 4 3,0-5-1,0 5 3,0 0-1,0 0-3,0 0 2,0-5-1,0 1-1,0 4 0,0 0 1,0 0-2,0 0 0,0 0-1,0 0-3,0 0 1,0 0 0,0 0-1,0 0-2,0 0 1,0 0 0,0 0 1,0 0-1,0 0 2,0 0-2,0 0 1,0 0 0,0 0-1,0 0 1,0 0 2,0 0 1,0 0-1,0 0 0,0 0 3,0 0-2,0 0-5,0 0 2,0 0-1,0 0-1,0 0 0,0 0 1,0 0 1,0 0-2,0 0 1,0 0 0,0 0 0,0 0-2,0 0 0,0 0 1,0 0-1,0 0 0,0 0 0,0 0 0,0 0 0,0 0 0,0 0 1,0 0 0,0 0 0,0 0 0,0 0 0,0 0 1,0 0-1,0 0-1,0 0 0,0 0 0,0 0 0,5 0 1,6 0 3,13 0 2,0 0-1,1 0-3,4 0 0,1 4 2,-1 1-3,3 0 0,-10 4 1,10-6 0,-3 2-1,-4-1 1,-4 1-1,3-5 0,8 9 1,-10-1-1,2 6 0,5-5 2,-4-4-2,-1-2 0,5 6 0,-5 0 0,14 9 1,2-6-2,-2-3 1,2 1 1,-3-6-2,-2 1 0,0 7 1,3 7 0,2-2 0,-2-3-1,-4-2 1,1 2-1,3 3 0,-3-8 1,8 9 0,-9 3 0,7-2 1,-9-7-1,3 7-1,0-2 1,-6-5-1,14 16 2,-8-6-1,8-1 0,-8 6 0,8-1 2,-1 1-3,-1 3 2,2-8-1,-8 9 0,-1-4 0,4 4 0,-9-1 0,1 1 0,-1 5 2,6-5-2,3 0-1,-9 3 3,6 2-3,3-5 2,-14 0 2,5 4-3,1-4 0,10 3 0,-8 7 0,-2-1 1,-6 3 0,-3 2-1,4-6 2,7 1-2,-11-6 0,3 6 0,-5-4 0,0 3-1,5 1 1,-8 0 1,3-1-2,-8 1 1,7-1 0,-4 1-1,2-9 0,-3 0 3,3 5-3,-8-2 2,3 2-1,8-1-1,-14 1 2,6-2-2,2-3 1,-2 0-1,3 0 1,-9 9-1,0-1 3,1 1-3,7 0 1,-8-1 1,1 1-1,2-1 1,3 6-1,-6-10 0,0 0 0,3 10 1,3-10-1,-6 13 0,-5-12 0,9 12 2,-9-8-2,0-1 0,5 6-1,-5-6 2,5 10-1,-5-15-1,0 2 0,0-1 1,0 1 0,0-5-1,0 3 1,0-7 0,0 4-1,0 0 1,0-1-1,0-3 0,0-1 1,0-3-1,0-6 0,0 0 0,0 2 0,0-11 0,0 6 0,0 7 1,0-2-1,0-2 0,0 5 0,0-1 0,0 1 0,0 1 2,0-10-2,0 0 0,0-3-2,0 2 4,0 5-2,0 2 0,0-2 0,0 9 0,0-7 0,0-2 0,0 9 1,0-12-1,0-1 0,0 5 0,0-10 0,0-3 0,0-1 0,0 1 0,0-1 0,0 1 0,0-2 0,0 2 0,0-1 0,0 1 1,0 0-2,0-1 1,-5-4 0,5 0 1,0 0-1,0 0 0,0 0 0,0 0 0,0 0 0,0 0 1,0 0-1,0 0 0,0 0 1,0 0 0,0 0-1,0 0 1,0 0-1,0 0 1,0 0 0,0 0 0,0 0 0,0 0-1,-14-4 0,4-10 0,-4-8-1,4-9 0,-9 5 0,3-5 1,-3 4-1,8 6 1,3-6 0,3 14 0,-1 0 0,1-5 0,-3 5 0,3-1 0,-6 2 0,-2-11 0,2 1-1,-3 0 2,14 5-1,-5-1-1,0 10 2,-1 3-1,6-4 0,-8 4-1,8 1 1,-5 4 1,5 0-2,-5 0 2,5 0-1,0-8-1,0 8 2,0 0-2,0 0 1,0 0-1,0 0 0,0 0 0,0 0-1,0 0-1,0 0 1,0 0-2,0 0 1,0 0-3,0 0 1,0 0 4,0 8-1,0 10 2,0-1 0,0 5 0,0 4 0,10 1-1,4-1 1,-4-8 1,4 4-1,-3 5 0,7-9-1,-7 4 1,-3-5 0,3 0-3,-11 1 2,5 0 0,3-5 0,-8-5 1,6 15 0,-6-1 0,5-8 0,-5-2 1,5 2-1,-5 3 0,6-4 0,2-4 0,-3 5 0,-5-1 0,5 0 0,-5-5 0,6-3 0,2-1 0,-8 1-1,5-5 1,1 0 0,-6 5 0,0-1 0,5-4 0,-5 5 0,0-5 0,5 0 0,-5 0 1,0 0-1,0 0 0,0 0 1,0 0-1,0 0 0,0 0 1,0 0 1,0 0-2,0 0 1,0 0 0,0 0-1,0 0 1,0 0-1,0 0 0,0 0 1,0 0-1,0 0 1,0 0-1,0 0 0,0 0 0,0 0 0,8 0 0,-8 0 0,0 0 0,6 0 0,-6 0 0,0 0 0,0 0 0,0 0 0,0 0 0,0 0 0,5 0 0,-5 0 0,5 0 0,4 0 1,1 0-1,1-9 0,2-1 0,-2-7 0,3 4 0,4 0 0,-7-1 0,8 5 0,-3-4 0,3-8 0,-1 7 0,-1 1 0,-4 0 0,3 0 0,3-5 0,0 5 0,5 4 0,-8-5 0,3-3 0,-1 3 0,-7-3 0,8 8 0,0-4 0,2-4 0,-2 8 0,-6 0 0,3-1 0,-16-2 2,14 3-2,-9 4-2,1 2 2,-6 3 0,0-5 2,0 5-2,0 0 0,0 0 0,0 0 1,0 0-1,0 0 0,0 0 1,0 0 0,0 0 1,0 0-1,0 0 0,0 0 1,0 0-1,0 0 0,0 0 0,0 0 0,0 0 0,0 0 0,0 0 2,0 0-1,0 0 0,0 0-2,0 0 0,0 0 0,0 0-5,0 0-12,0 0-32,0 0-80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5654.35693" units="1/cm"/>
          <inkml:channelProperty channel="Y" name="resolution" value="9046.65918" units="1/cm"/>
          <inkml:channelProperty channel="F" name="resolution" value="2.82441E-6" units="1/dev"/>
        </inkml:channelProperties>
      </inkml:inkSource>
      <inkml:timestamp xml:id="ts0" timeString="2014-01-23T08:45:17.097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2693-1 4,'0'0'9,"0"0"1,0 0 0,0 0 6,0 0 4,0 0-2,0 0-4,0 0-2,0 0-4,0 0-3,0 0-1,0 0-1,0 0 1,0 0 0,0 0 4,0 0-2,0 0-3,0 0 1,0 0-1,0 0 1,0 0 2,0 0 1,0 0-1,0 0 1,0 0-3,0 0 0,0 0 1,0 0-1,0 0 4,0 0 0,0 0 4,0 0-2,0 0 1,0 0-3,0 0-2,0 0 1,0 0 0,0 0 2,0 0-1,0 0 3,0 0-2,0 0-1,0 0-1,0 0 1,0 0-2,0 0 2,0 0-3,0 0 2,0 0 1,0 0 0,0 0-2,0 0 0,0 0-2,-15 0-3,-6 0-1,-13 0 0,3 0 0,0 0 1,-3 0 0,8 5-2,4 5 2,1 4-1,2-3 0,-10-2 0,2 5 0,1-3 0,0-7 0,-1 6 0,-4 9-1,2-3 1,15-7 1,-8 6-2,1 1 2,-10 3-1,-3 6 0,-9-11-1,7 20 1,-7-9 1,0 5-1,7 4 0,-8 0-1,1-4 1,0 5 0,7-6 0,-7 5 0,0 5-1,0 7 1,-1-8 0,18-3 0,-5-6 0,0 1 0,-3 5 0,3-6 0,5-4-1,4-1 1,0-4 0,-4 14 0,0 5 0,-8-5 0,3 7 0,-8-3 0,8 2 0,-7-1 0,12 15 0,-10-5 0,9-4 0,-6-5 0,6 4 0,1-5-2,4 5 2,1-4 0,-1-2 0,1 7 0,-6-1-1,6 0 1,-1-4-1,-4 4 2,4 0-1,0 10 0,-4-10 0,0 10 0,-1-4 0,6 9 0,-1-20-1,-4 15 1,4-4 1,-4-6-2,4 10 1,1-5 1,-1 0-2,8 0 2,-8-4-2,5-1 1,1-4 1,1 4-1,-11-5 0,4 5 0,5 0 0,-4-4 0,4 4 0,-2-9 0,2 3 1,-5 7-1,1-11-1,4 1 1,7-1 0,-6 6 0,1-11 0,-1 10 0,-1-9 0,7 5 0,-7-10 0,8-2 0,-3 2 0,7-10 0,-7 4 0,7 10 1,0-8-1,-4-7-1,2 1 1,2-5 0,5-1 0,-5 1 1,5-4-1,0-1 0,0-5 0,0 4 0,0-4-1,-5 6 1,5-2 0,0 6-1,0-5 2,0 1-1,0 3 0,0-9 0,-7 0 1,7 0-1,0 0 2,0 0-1,0 0-1,0 0 2,0 0 0,0 0 4,0 0-3,0 0 5,0 0-1,0 0-2,0 0-7,0-30 1,0-9-2,0-5 0,0-15 2,0 9-1,0-4-1,0-5-1,0 1 1,0 8 2,0 6 0,0 9-3,0 6 3,0-5 1,7 4 0,-2 6 0,0 3 0,-5 12 0,5-5 1,-5-1-1,7 5 0,-7 0 0,0 5 0,0 1 3,0-2-6,0 6 6,0 0-3,0 0 0,0 0 0,0 0 0,0 0-3,0 0 2,0 0-1,0 0-1,0 0-1,0 0-2,0 0 5,5 0-1,-1 10 2,6 24-1,-3-5 1,-2 6 1,0-1 1,-5 11-1,5-11 1,-5 1-2,0 5 1,0-2 0,0 2-1,0 9 2,0-9-2,0-11 0,0 5 1,0-14-1,-5 10 1,0 4-1,0-20-1,-2 1 2,7 1-1,0-7 0,0 1 0,0 0 0,-5-1 0,5 1 0,0 5 2,0 0-4,0-5 4,-5 0-2,5-6 0,-4 7 1,4-7-1,0 2 0,-5-6 0,5 4 0,0 1 1,0-5-1,0 0 1,0 0 0,0 0 0,0 0 4,0 0-2,0 0 0,0 0 3,0 0-4,0 0 2,0 0 0,0 0 0,0 0-1,0 0 0,0 0 1,0 0 1,0 0 1,0 0 0,0 0 0,0 0-3,0 0-2,0 0 0,9 0-1,13-15 0,9 0 2,8-9-2,8-10 0,1-1 0,5 1 1,0 3-1,2-2 0,-12 13-1,-7 0 1,-14-5 0,-1 16 1,1-1-2,-12 5 1,2 5 0,-8-5 1,1 5-1,0-5-1,2 5 2,-7 0-1,5 0 0,0 0 0,-5 0 0,12 0 1,2 0-1,-2 0 2,-2 0-2,2 0 0,-7 0 1,4 0 0,-9 0 2,0 0 0,0 0 2,0 0 3,0 0-1,0 0-2,0 0-3,0 0-3,0 0 0,0 0-6,0 0-30,0 0-87,0 0-225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5654.35693" units="1/cm"/>
          <inkml:channelProperty channel="Y" name="resolution" value="9046.65918" units="1/cm"/>
          <inkml:channelProperty channel="F" name="resolution" value="2.82441E-6" units="1/dev"/>
        </inkml:channelProperties>
      </inkml:inkSource>
      <inkml:timestamp xml:id="ts0" timeString="2014-01-23T08:45:19.84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-1 50 7,'0'-6'18,"0"2"-6,0-2-4,0 2-3,0-1-1,5 1-1,-1-2 1,6 1-2,-10 5 3,7-5-2,-7 5 1,5 0 2,-5 0 0,5 0 0,-5 0-3,0 0 0,5-5-3,-5 5 0,12 0 0,-8 0 0,1 0 0,0 0-3,2 0 2,-7 0 1,0 0-2,5 0-2,4 0 0,8 0-4,0 0 0,-3 0 0,-2 0-6,5 0-2,-12 0-6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5654.35693" units="1/cm"/>
          <inkml:channelProperty channel="Y" name="resolution" value="9046.65918" units="1/cm"/>
          <inkml:channelProperty channel="F" name="resolution" value="2.82441E-6" units="1/dev"/>
        </inkml:channelProperties>
      </inkml:inkSource>
      <inkml:timestamp xml:id="ts0" timeString="2014-01-23T08:45:20.23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25 5,'192'-25'11,"-192"25"3,0 0 5,0 0 2,0 0-4,0 0-5,0 0-4,0 0-6,0 0 1,0 0-2,0 0-1,0 0 1,0 0-1,0 0 0,0 0-1,0 0 1,0 0 0,0 0-1,0 0-3,0 0 1,0 0-2,0 0 4,0 0 1,0 0 0,0 0 0,0 0 0,0 0 0,0 0 0,0 0 2,0 0 2,0 0-3,0 0 0,0 0-2,0 0-4,0 0-10,0 0-23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5654.35693" units="1/cm"/>
          <inkml:channelProperty channel="Y" name="resolution" value="9046.65918" units="1/cm"/>
          <inkml:channelProperty channel="F" name="resolution" value="2.82441E-6" units="1/dev"/>
        </inkml:channelProperties>
      </inkml:inkSource>
      <inkml:timestamp xml:id="ts0" timeString="2014-01-23T08:45:29.981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775 11 11,'0'0'12,"0"0"-2,0 0-4,0 0 0,0 0-3,0 0-1,0 0-2,0 0 1,0 0-1,0 0 3,0 0 1,0 0-1,0 0-2,0 0 3,0 0-1,0 0 2,0 0-2,0 0 0,0 0-1,0 0-2,0 0 3,0 0-2,0 0 1,0 0 0,0 0 3,0 0 2,0 0-2,0 0-1,0 0 2,0 0-3,0 0-2,0 0 1,0 0-2,0 0 1,0 0 2,0 0 4,0 0 3,0 0 2,12 0-3,-2 0 9,11 0 0,18 0 2,1 6-6,8-6-6,17 0 0,5 0-1,11 0-3,-6 0-2,-1 0-1,-5 0 8,6 0-2,11 0 2,-2 0 7,29 0 3,9 0-5,17 0-3,-5 0 2,10 0-3,0-6-5,5 6-2,-15-4 0,1 4 0,-20 0-2,-7 0 0,-1 0 1,-18 0-1,2 4 3,0 6-4,5 15 0,0-6 0,0 12 1,12-2-1,-2 5 0,-3 5 2,14 6-2,6 4 0,-1 0 1,-17 0 0,3 0-2,-21-4 1,-3-5 0,2 4-1,-16-6 1,4 7 0,-21-1 1,7 0-1,-8 6 1,1-6-1,7 6 1,-7-2 0,0 2 0,7-2-1,-8 7 0,-4-1 1,5 0 1,-15-4-1,-2-2-1,-7-4 0,2 6 2,-4-2-2,-1-2 1,0-8-1,8 1 1,-20-4-1,8-5 0,0 4 4,-1 1-4,-4-1 1,-3 1-1,3 9 1,5-9 0,-13 3 0,3-13-1,5 10 1,-7 13 5,-1 2-4,8 4-2,-5 5 0,-7-25 1,0 15 0,-1-5 0,4 2 5,-8 7 0,4 5-6,-4-12 1,0-7-1,0-10 1,0 1 1,0-5 0,0 4 1,0 0-2,0 1 0,0-1 0,0 15 0,-12 10 4,3 11-5,-3 3 0,-3-3 1,3-11-1,-2-16 0,-3 6 1,1 21 0,-6-5-1,8 3 0,-3-9 2,5-15-2,-7 10-1,-3-9 1,0 9 0,-4-9 1,-12-2-1,6 12 1,-1-6 1,-3 5-3,-12 10 5,-7 10-7,-8 6 6,4-2-6,1 6 3,5-20 0,-2 4 3,7 1-6,0-5 3,0-5 0,5 0 0,-5-4-1,0-6 1,-9 6 0,-8-2 1,0 6-1,-5 1-1,8-11 1,7 5 0,7 4 1,-14-13-1,2 10 0,-10 4 0,1-6 0,-1 8 0,0-12-1,3 10 2,-2-10-1,-1-10-1,5 15 2,-4-15-1,-5 16 0,-8 0 0,3-6 0,5 4 3,-13-4-2,3 0-1,-2 1 1,-5 4 0,-5-10-1,5 7 2,7-2-1,-7-6-1,4 2 5,-4-5-4,7 4-1,-12-5 0,0 5 1,5-5 0,-5 6-1,0-5 2,10 4-1,0-5 1,-3 10-1,8-4 2,1-5-3,6-1 1,5 5-1,-1 1 0,0-5 1,6 13-1,-11-4 2,6-4-2,4 4 0,3-9 1,2 9 0,2-5-1,3 10 1,19-4-1,-12-7 0,5 12 1,-5-6-1,5 6 0,0-6 1,-1 4-1,8-3 0,5-1 3,-2 11-3,2-11 0,-3 4 1,8 6-2,-6 2 2,1-3-1,2-4 0,3-4 0,0-6 0,11 1 1,3-7 0,-4 7-1,6-11 0,-7 2-1,8-8 1,-8 7 1,7 5 0,-2-1-1,3-5 0,4 16 0,-2-15 0,-3 3 1,-2-3-1,2 5 1,6-6-1,-1-4 1,-2 4-1,7-4 0,-5-6 1,5-9-1,0 10-1,-5-10 1,5 0-1,0 5 1,0-1 0,-5-5 0,5-3 0,0 4 0,0-10 0,0 5 1,0-5-1,-7 0 1,7 0 0,0 0 0,0 0 1,0 0 0,0 0 1,0 0 0,0 0 2,0 0-1,0 0-1,0 0 1,0 0 3,0 0-4,0-15-6,-5-35 0,-4 2 0,-8-21 2,0 15-2,12 0 0,-4-1 1,1 1 0,8 10-2,0 0 2,0 0 0,0 9 2,0 6-1,0 4 0,0 0 1,0 6 0,0 4 0,0 11 0,0-2 0,0 6-1,0 0 1,0 0-2,0 0-1,0 0 1,0 0-2,0 0 1,0 0-1,0 0-1,0 0 2,0 0-4,0 0 2,0 0-1,0 0 5,8 15 1,1 14 0,3 6 0,-2-1 0,-5 1-1,7-1 2,-8 1-1,6-1 1,-3-5-1,-7 0 0,0 2 1,5 3 0,-5-5-1,5 6 2,-5-10-2,0 0 1,0-6-2,0 10 2,0-4-1,0-6 1,0 2-1,0-7 0,5-5 0,2 6 0,-2 1 0,-1-12 1,-4 1-1,0-1 0,0 2 0,0-6 0,0 5 0,0-5 0,0 5 0,0-5 0,0 5 1,0 5-1,0-6 0,0 11-1,0-9 2,0 3-1,0-5 0,0 2 0,0-2 0,0-4 2,0 0-1,0 0 0,0 0 1,5 0 1,-5 0-1,0 0 1,5 0-1,-5 0-1,17 0 3,-17 0-1,12 0-1,-7 0 0,-5 0 0,14 0 1,3-14-2,16-16 0,3-5-1,-5-3 0,13 9 0,-6-2 0,5 2 0,5-11 0,5 17 0,4-17 0,-1 11 0,-4 4 0,-20 0-1,6 10 2,-12 1-2,-9 9 2,-7-5-2,-6 10 1,4 0 0,-8-6 0,4 6 0,-4 0 0,0 0-1,0 0-1,0 0 2,0 0-1,0 0 2,0 0-1,0 0 0,0 0 0,0 0 2,5 0-2,-5 0 0,0 0 1,0 0 0,0 0 2,0 0 1,0 0 0,0 0 0,0 0-1,0 0-1,0 0 0,0 0-1,0 0 0,0 0-1,0 0-1,0 0-9,0 0-30,0 0-83,0 0-214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4283.26807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29T09:15:53.83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2556 11503 4745 0,'0'0'784'0,"0"0"-560"0,0 0-120 15,0 0 8-15,-134 0-8 0,110 6 104 16,7-3-32-16,2 4 144 16,-1-1-192-16,-8 0-120 0,9 4 16 15,-2-1 56 1,-7 5-80-16,9-2 0 15,-9 1 0-15,16-8 0 0,-9-5 16 16,10 0-16-16,-10 0 928 31,17 0 328-31,-7-2-191 16,7-5-33-16,-8 1-240 0,8-1-200 16,0 7 40-16,-9-3-24 15,9 3-119-15,0 0-81 0,0 0-192 16,0 0-88-16,0 0-120 15,0 0-8-15,0 0-160 0,0 13 56 16,0 13 104-16,17 5 136 31,-10 14 56-31,17 8 8 0,1 4 8 16,-1 16-80-16,0 1 0 16,8-1-24-16,-1 3 8 15,8 0-104 16,-7-6 80-15,0-7-88-16,1-5 8 0,-1-14-8 31,-8-12 8-31,-2-10-8 0,-5-12 8 16,7-10 56-16,-9-6 144 0,26-49 184 16,30-40 256-16,40-48-320 15,25-29-200-15,17-8-120 0,12 9-8 0,-44 50 48 16,-26 32-40-16,-32 38 0 0,-22 23 0 0,-9 2 0 15,-8 4 8-15,0 6-16 0,-16 6-112 16,-8 8-464 0,7-8-776-16,2 3-1057 0,-9-2-4328 15</inkml:trace>
  <inkml:trace contextRef="#ctx0" brushRef="#br0" timeOffset="4567.0679">28288 3321 10626 0,'0'0'1640'31,"0"0"64"-31,0 0-463 0,0 0 119 16,0 0-488-1,0 0-512-15,0 0-360 0,0 9-112 16,7 23 88-16,17 16 24 0,17 35 200 16,22 47-64-16,17 57-48 15,23 26-80 1,-7 6 184-1,9-6-192-15,-11-30 112 0,11 2-32 16,-10-14-72-16,-15-18 64 0,-10-33-56 16,-21-28-16-16,-18-28-16 15,1-13-408 1,-8-1-192-16,8 1-448 0,-8-10-400 16,0-25-393-16,-17-13-655 15,10-3-2033-15</inkml:trace>
  <inkml:trace contextRef="#ctx0" brushRef="#br0" timeOffset="4892.0836">29499 3451 11210 0,'0'0'1400'0,"0"0"-832"0,-32-105 16 0,15 76 201 15,17 11-257-15,-7 14-288 16,-8 4-240-16,-19 22-328 16,-29 42 192-1,-56 60 48-15,-56 76 88 16,-33 35 56-16,-15 12 32 15,9-9-8-15,30-38-24 0,9-2-48 16,7-11 8 0,18 3-16-16,6 1 0 0,40-44-608 15,24-37-3409-15</inkml:trace>
  <inkml:trace contextRef="#ctx0" brushRef="#br0" timeOffset="27879.5588">19985 4200 6225 0,'0'0'992'15,"0"0"272"-15,0 0-303 0,0 0-313 16,0 0 392-16,0 0-368 15,0-92 96-15,0 86-192 16,7 6-208-16,-7 0-264 16,9 0-104-16,6 16-96 15,2 9 32-15,5 13 56 16,2 6 0-16,8 8 0 0,2 5 8 16,5 3 0-16,0 1 8 0,2-2 0 15,-2-5 80 1,2-6-72-1,-17-4-8-15,-2-5 48 16,2-11-56-16,-14-2-208 0,-20-4-1104 16,-14-3-408-16,-8-10-721 0</inkml:trace>
  <inkml:trace contextRef="#ctx0" brushRef="#br0" timeOffset="28271.5747">19936 4740 5921 0,'0'0'1360'0,"0"0"-256"0,0 0-136 0,0 0-559 16,0 0-153-16,0 0 160 16,88 26-56-16,-57-5-144 0,10 2-72 15,-2 5-16-15,-7 4 0 16,1 3-40-1,-1 0-32-15,-8 4-56 16,-2-5 0-16,12-2 0 0,-19-7 8 16,2-6 0-16,-10-3 64 15,0-10 32-15,3-6 248 0,-3 0 1008 16,17-12 393-16,1-17-1121 16,14-9-416-16,9-7-160 15,-1-8-40 1,1-1 80-16,0-1-96 15,-1 5-8-15,-14 2 8 0,-1 13 0 16,-8 10 0 0,-16 6-184-16,-1 16-648 15,-7 3-753 1,0 0-3968-16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6T03:27:05.402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281 520 26,'48'-24'19,"-31"7"1,5 3-1,-10-6-5,2 7 0,-14-7-1,4 7-2,-12-5-5,-5 5 1,-7 1-3,-4 5-2,-7 4 0,-4 6 0,-4 4-1,0 7-1,0 5 1,1 6-1,4 3 0,3 2-1,9 2 1,6 2-1,8 0 1,8-2-1,15-3 1,5-2 0,7-3-1,7-3 2,4-4-1,1-2 0,-1-3 0,-3-2 0,-5 0 0,-4-1 0,-8 0 1,-6 1-1,-12 4 0,-6-1 0,-10 2-1,-8 0 1,-8 3-1,-5-2-1,-3 0-3,-7-7-9,4 1-10,-2-4-15,2-6 1</inkml:trace>
  <inkml:trace contextRef="#ctx0" brushRef="#br0" timeOffset="515">596 283 34,'13'0'36,"-13"0"-14,0 0-4,0 0-6,0 0 0,0 0-7,-12 18 1,5 1-1,1 9-2,-2 4 0,4 9-2,0 5 1,4 5-2,-3 4 1,3-3-1,5-1-1,-1-3 0,1-3-2,-2-9-4,6 0-9,-9-9-20,0-14-3,0-1-1</inkml:trace>
  <inkml:trace contextRef="#ctx0" brushRef="#br0" timeOffset="827">418 563 14,'0'-23'37,"0"23"-1,20-17-17,-8 5-8,8 2-4,1 2-9,4-2-7,4 10-12,1 0-13,-6 0-4</inkml:trace>
  <inkml:trace contextRef="#ctx0" brushRef="#br0" timeOffset="1030">813 461 14,'20'0'37,"-20"0"-1,13 0-11,-7 11-12,-6-11-4,5 26-3,-5-9-3,-3 7 2,3 3-3,-6 3-1,3 2 0,3-1 0,0-2-1,3-4 0,1-2 0,4-5 0,1-8 0,2-3 0,4-7 0,1-7 0,4-2 1,1-5-1,-1-3 1,2-4 0,-4-2 0,2-2 0,-5-3 0,1 2 1,-7 1 0,1 2-1,-2 2 1,-1 7 0,-3 1-1,-4 13 1,8-9-1,-8 9 0,0 0 0,13 18-1,-7-4 1,0 6-1,1 4 1,-1 1-1,2 5-1,-1-2 0,2-1-2,-2-4-2,6 1-5,-5-13-12,5-6-18,3-5-2,-1-9 0</inkml:trace>
  <inkml:trace contextRef="#ctx0" brushRef="#br0" timeOffset="1529">1554 101 18,'17'-53'23,"-17"32"-2,0 8-4,-9 2-2,-1 7-3,-7 2-1,1 8 1,-6-1-4,3 7-2,-3 1 1,1 7-2,0-3-1,0 7-2,0 3 0,4 4-1,3 3 0,3 7 0,8 4 1,3 5-1,3 3 1,6 3 0,3 1 1,2 5-1,0 2 1,0-1-2,-4-3-1,-3 0 0,0-1-1,-7-5 1,0-3-1,0-7-2,-6-5 0,-7-10-5,6 0-3,-11-14-13,2-6-17,-2-6-2,-1-13 2</inkml:trace>
  <inkml:trace contextRef="#ctx0" brushRef="#br0" timeOffset="1935">1278 588 15,'0'0'33,"9"-10"-9,-9 10-6,0 0-7,0 0 1,12 0-3,3 0 1,0-6-4,7 2 1,1-4-2,8 1-3,3 0-5,3-4-10,1-3-23,0 5-1,-5-4-4</inkml:trace>
  <inkml:trace contextRef="#ctx0" brushRef="#br0" timeOffset="2231">2052 162 9,'0'0'38,"0"0"1,21-34-3,-32 27-23,-8 7-6,-7 0 1,-1 3-4,-1-3 0,1 14-1,3 2 0,7 11 0,2 8 1,5 7-2,5 5 0,5 6 0,0 6-1,10 3 1,4 3-1,3 4-1,-17-69 1,22 75 1,-22-75 0,21 55-1,-21-55-11,18 43 2,-6 15-3,-12 12-6,-23-11-28,-8-14 2,-10-13-2</inkml:trace>
  <inkml:trace contextRef="#ctx0" brushRef="#br0" timeOffset="2559">1697 749 3,'53'-78'37,"-19"49"2,2 5-13,-36 24-12,43-29-5,-43 29-18,56-14-19,-56 14-6,53-27-5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4283.26807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29T09:16:42.19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22431 6597 7785 0,'0'0'1841'15,"0"0"-409"-15,0 0-376 0,0 0-136 16,24-108-424-16,8 86 265 15,16 0-249-15,15-1-224 0,32-2-184 16,41 3 48-16,56-3 56 16,38 3-80-16,18 0 16 31,14 5-136-31,-22 1 112 0,-17 0-72 0,-33 4-48 16,-45 2 0-16,-57 4-400 15,-32 3-648-15,-34-1-305 16,-13-2-567-16,-1 3-537 15,-8-3-367 1</inkml:trace>
  <inkml:trace contextRef="#ctx0" brushRef="#br0" timeOffset="368.3518">22909 6658 3408 0,'0'0'1329'15,"0"0"223"-15,0 0-352 32,0 0-128-32,0 0 9 0,0 0-169 15,0 0-192-15,0 0 416 31,0 0 336-31,71-10-1071 0,18-5-241 16,38-14-80-16,57 0 8 16,22-3-80 15,10 7 48-31,-2-4-56 0,-22 7 0 0,-17 0 8 0,-40 3 0 0,-47 6-8 16,-32 4-8-16,-25 2-456 0,10 1-121 15,-9 0-511 1,-8 2-448-16,-17 1-697 15,-7 0-2704-15</inkml:trace>
  <inkml:trace contextRef="#ctx0" brushRef="#br0" timeOffset="5461.4298">12917 1841 7273 0,'0'0'2137'0,"0"0"-393"15,0 0-832-15,0 0-144 16,0 0-128-16,46-57-39 15,-21 32-161-15,15-1-192 0,7-5 32 32,9-1-40-32,16-3-128 0,8 3-96 15,8 0-8-15,-1 3 8 16,-7 4-8-16,0 3-8 16,-24 3-128-16,-17 10-480 0,-15 9-713 15,-9 0-679-15,-15 6-2761 0</inkml:trace>
  <inkml:trace contextRef="#ctx0" brushRef="#br0" timeOffset="5887.4922">14143 2921 7961 0,'0'0'2377'0,"0"0"-489"16,0 0-304-16,0 0-343 31,0 0-233-31,0 0-264 0,0 0-32 16,56-111-368-16,-32 92-96 15,7-3-88-15,18-1-104 16,7 1-56-16,7-1 0 0,17 2 0 16,0 1-8-16,-9 1 0 15,-6 4-192-15,-9-1-568 0,-10 6 112 31,-13 4-528-31,-18 6-689 16,-7 0-1127-16,1 0-2849 0</inkml:trace>
  <inkml:trace contextRef="#ctx0" brushRef="#br0" timeOffset="6276.2232">14764 3832 9113 0,'0'0'2137'15,"0"0"-153"-15,0 0-567 0,0 0-305 16,0 0-288-16,0 0-296 31,73-83-248-31,-17 55-80 0,7-4-80 16,17-3-48-16,0 0-16 15,15 0-40-15,1 0-8 16,-1 3-8-16,-7 8-664 0,-1 1-440 16,-7 1-520-16,-7 6-529 15,-34 7-759-15</inkml:trace>
  <inkml:trace contextRef="#ctx0" brushRef="#br0" timeOffset="6753.9482">15825 4787 4785 0,'0'0'2128'0,"0"0"-736"16,0 0 721-16,0 0-281 16,0 0 201-16,0 0-169 31,0 0-248-15,0 0-319-16,24-19-409 0,7 0-600 15,18-9-144-15,7-1-136 16,24-6 48-16,-2 1-56 0,11-5-360 15,38-14-1097-15,-33 11-2887 16,-14 1-4322-16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16T15:26:24.720"/>
    </inkml:context>
    <inkml:brush xml:id="br0">
      <inkml:brushProperty name="width" value="0.10583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1900 183 9,'-32'-42'9,"13"18"0,-7 3 0,-5 0-2,-5 3 1,-7 1-2,-4 2-1,-6 4-2,-5 4 0,-4 7-1,-3 0-1,-5 7-1,-1 7 1,-5 4-1,-3 6 0,0 7 0,-1 4 1,0 5-1,1 7 1,0 6-1,3 3 2,2 5-1,4 5 2,3 4-2,3 6 3,5 2-3,6 8 3,5-1-3,7 4 0,9 1 0,8 6 0,7 0 0,10 1 0,7-1 0,12 0 0,11-2 0,9-1 1,12-2 0,14-3 0,8-4-1,13-6 2,13-7 0,13-6 0,13-11 1,14-10 1,7-15-1,13-10-1,7-16 0,7-11 0,5-16-1,3-10 0,-2-15 0,-3-7 2,-6-12-2,-5-11 0,-9-8 0,-8-7 1,-19-8-1,-13-8 1,-18-5-1,-17-6 0,-23-9 0,-18-1-1,-26-4 1,-23-1-1,-24 3 0,-26 3-3,-28 6 2,-22 12-1,-29 18 0,-19 15-2,-16 21 0,-13 18-2,5 27-7,0 18-19,15 24-8,19 19 0</inkml:trace>
  <inkml:trace contextRef="#ctx0" brushRef="#br0" timeOffset="1136">2360 3036 3,'-58'-49'34,"14"18"-3,-3 5 0,-12-6-30,-3 7 0,-1 0 1,-13 0 1,-7 3 0,-9 0 0,-7 4 0,-8 1-1,-4 10 2,-10 3-1,-2 8 0,1 6-2,-1 6-1,2 11 0,2 7 0,5 12 1,7 7-1,10 8 1,10 11-1,9 8 1,8 8 0,11 7 0,12 7 0,11 4-1,12 4 0,13 6 1,11 1-1,15 2 0,15-3 0,17-4 0,16-7 1,18-10 0,17-9 1,12-17 0,19-15-1,14-20 4,11-13-2,11-21 0,9-12 0,3-20 0,5-12 0,-6-14 0,-4-11 0,-12-14 1,-7-8-1,-19-11 2,-16-7-2,-22-9 0,-17-6-1,-23-9 1,-24-2-2,-24-1 0,-27 1-1,-27 6 0,-29 13-1,-23 16-1,-27 17-3,-17 26-3,-19 13-6,-3 29-24,-4 27-4,1 18-1,8 12 3</inkml:trace>
  <inkml:trace contextRef="#ctx0" brushRef="#br0" timeOffset="4580">3567 1467 1,'-6'-18'9,"15"7"-5,3 14 0,5 5-3,7 3 0,4 6 3,7 2 0,5 5 3,7 4-2,6 4 3,2 5 2,11 7-2,3 2 1,13 7 1,5 7-1,15 12-2,5 4 1,14 9-2,8 5 1,6 8 0,3 1-2,1 8 0,-3-5-1,2-1 1,-11-9-1,-8-2-1,-10-11-1,-7-6 1,-15-12-1,-12-9-1,-13-11 0,-13-8-1,-12-8 1,-9-7-2,-9-7 0,-19-11-6,10-5-18,-19-16-14,-15-17-1,-9-9 1</inkml:trace>
  <inkml:trace contextRef="#ctx0" brushRef="#br0" timeOffset="5105">3386 1543 9,'-36'-37'26,"20"17"0,16 20-25,0 0 1,0 0-1,24 27 3,-6 1 0,9 10 3,-2 8 0,9 11 1,0 2 1,6 7-1,0-2-2,2 0 1,0-5-2,-1-5-2,-4-9-1,-3-9 0,-7-11 1,-3-2 2,-10-12 2,-1-2-2,-13-9 1,0-16 0,-12-11-1,-5-6 1,-12-14-2,-6-11-3,-9-10 0,-5-6-1,-5-4 0,0 2 0,1 3 0,4 6 0,7 7 0,6 11 0,8 7 0,8 10-1,8 4 1,9 9 0,11 5-1,12 6 1,15 5 0,12 3 0,16 3 0,12 2 0,12 4 0,6 1-1,9 6-4,-2-4-15,4 9-19,-1 1 0,-18-7-3</inkml:trace>
  <inkml:trace contextRef="#ctx0" brushRef="#br0" timeOffset="6159">2942 4096 12,'-54'-19'31,"25"6"2,9 1-2,-1 2-26,4 1-2,17 9-1,-14-9-2,14 9 1,0 0-1,0 0 1,0 0-1,0 0 3,9 0 0,7 6 0,8-1-1,10 2 1,10 2 0,12 1 0,14-2 1,14 0 1,13-4-2,14-4-1,15-4 1,12-4-1,11-9 0,15-5 0,5-8 0,8-2 0,1-5 0,0 2 1,-7-4-1,-5 2 1,-15 0-1,-9 6 2,-18 2-2,-12 5 0,-17 2-1,-14 4 0,-18 3-1,-13 6 0,-12 4-2,-12-3-3,-6 12-11,-20-4-22,-7 22-5,-21-4 0,-19-4 2</inkml:trace>
  <inkml:trace contextRef="#ctx0" brushRef="#br0" timeOffset="6828">3382 3714 9,'33'-28'33,"-23"20"1,-10 8-1,-12-5-26,2 21-2,-9 6-1,-8 11-2,-7 8-2,-10 10 0,-7 6 2,-7 5 0,-6-2 1,1-2 1,0-6 0,8-4 3,4-11-3,11-5 1,7-11-2,10-4 0,8-5-1,10-2 0,5-10-1,14 18 1,7-10 0,9 2-1,8 3 1,11 1 0,4-3 1,10 0-2,5-3 1,0 0-2,0-1 1,-3 1-3,0 0-3,-5-4-7,7 5-26,-1 3-3,-4-8-3,-1-4 3</inkml:trace>
  <inkml:trace contextRef="#ctx0" brushRef="#br0" timeOffset="7520">6809 2850 7,'-52'-49'32,"44"24"1,8-12-1,12 4-27,18 2-1,15-1 0,11 2 0,9 0 2,5 6-2,7 1-1,1 10 0,-3 5 0,-3 8-1,-8 11 1,-5 8-1,-13 13-1,-6 15 1,-21 12-1,-13 13 1,-17 10 0,-12 7 0,-13 5 1,-11 5 0,-5-4 0,-3-3 1,0-13-1,9-6 1,3-14-1,9-8 0,6-14-1,11-6 0,6-9 0,8-3-1,6-2-1,7-2 0,4 2 0,6-2-2,7 6-6,-5-5-17,8 4-16,-2-2 0,-10-9-2</inkml:trace>
  <inkml:trace contextRef="#ctx0" brushRef="#br0" timeOffset="8054">7067 4491 26,'16'-5'37,"-13"-9"-3,4 4 1,1-6-34,4 1 0,4-2 1,2 1-1,2 1 2,-3-1-1,1 5 1,-5 0 0,-2 6 0,-11 5-1,12-7-1,-12 7 0,0 0 0,-13 16 0,0-5-2,-4 2 2,-4 3-2,-5 0 2,-2 0 0,-2-4 1,1 0 1,-2-8 1,6 0-1,1-4 1,6-4-1,2 1-3,6-7-10,10 10-27,29-18-2,5-10-3,11-11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8-23T03:21:23.481"/>
    </inkml:context>
    <inkml:brush xml:id="br0">
      <inkml:brushProperty name="width" value="0.10583" units="cm"/>
      <inkml:brushProperty name="height" value="0.10583" units="cm"/>
    </inkml:brush>
  </inkml:definitions>
  <inkml:trace contextRef="#ctx0" brushRef="#br0">18982 13467 13,'-42'0'14,"19"0"0,-2-3 1,-3 0-3,-1-3-1,-1 1 0,-2-4-3,1 1 0,-3-7 0,-1-1-3,-1-6 3,1-3-5,-1-4-1,-4-5 0,-2-5-1,2-6 1,0-5-1,0-2 1,2-8 0,2-2-1,2-7 4,5-6-3,3-7 0,4-5 0,5-4 0,4-7-1,3-6 1,7-5 0,6-5-1,5-4 0,1-3 0,6 1 0,3 0-1,4 2 0,4 2 0,5 0 0,4 7 1,5 3-2,5 4 2,9 2 0,4 2-1,10 2 1,5 4-1,6 1 1,5 5 0,7 3 0,2 5 0,2 0-1,2 4 1,1 8 0,4 2 0,-1 5-1,-2 3 2,2 3-2,1 1 1,3 7 1,-1 4-1,0 2-1,0 7 1,0 4 0,-3 6 0,-2 5-1,-1 5 1,-5 4-1,-3 8 1,-4 0-1,-4 8 1,-3 6-1,-3 6 0,-6 7 1,-4 6-1,-3 7 1,-3 5-1,-4 1 0,-4 9 0,-5-1 0,-4 4-1,-2 0 1,-5 5 0,-3-2 0,-5 8 0,-5 2 0,-4 3 0,-3 2 1,-4 7 0,-6 1-2,-1 4 2,-5 3-2,0 1 2,-7 1-2,-3 2 2,-3 3-1,-2 0-1,-5 4 2,-2 2-1,-6 0 0,-3 3 0,-3 0 0,-1-1 0,-2 2 0,-3 1 0,-3-4 0,-3 1 0,0-4 0,-4-4-1,-3 0 1,-3-2 0,-4-3-1,-2-3 1,-5-4 0,-3-6 0,-4-1 0,-4-4 0,-1-5 0,-5-5 0,-1-4 0,-2-3 0,-2-6 0,-1-4-1,0-5 1,1-4-1,-2-6 1,0-6-1,-1-6 1,4-5-1,0-4 1,-1-8 0,2-4-1,1-4 1,4-5 0,-1-7 1,8-3-1,2-7 1,5-5-1,4-6 1,7-7-1,4-6 1,7-4-1,5-6 0,2-6 0,3-5 0,6-5 0,4-4 0,7 0-1,7-5 1,5-2 0,7-1-1,12-5 2,7 3-1,4-4 0,10 4 0,2 1 0,3 5-1,0 4 2,0 8-1,-3 9 0,-2 8 0,-3 12 0,-4 10 0,-4 8 0,-3 10-2,-5 4-2,2 11-4,-16 0-12,0 0-21,4 20 0,-10-10-2</inkml:trace>
  <inkml:trace contextRef="#ctx0" brushRef="#br0" timeOffset="2612">19198 13234 12,'0'-19'19,"0"19"-3,0 0-1,-11 0-4,8 10 0,-1 5-1,0 11-3,-3 3 2,3 15-3,-5 6 2,4 18-1,-2 12-2,2 16-1,-2 11-1,7 14 2,-4 12-4,4 7 0,0 7 0,0 3-1,0-2 0,0-4 1,0-6-1,-3-11 1,0-13 0,3-9-1,-6-19 1,3-16 0,1-14 0,2-14 0,-3-16-1,3-9 1,0-17-1,0 0 0,6-14-1,-2-6 1,1-2 0,0-3 0,2-3-1,2-4 2,0 3-2,2-1 2,3 0-2,4 1 2,3 0-2,4 0 2,7 3-2,3 1 1,5 4 0,6-1 0,5 5 0,1 2 0,4 4 0,1 2 0,-2 9-1,-2 0 1,-2 7 0,-5 4 0,-3 7-1,-6 2 1,-6 2 0,-7 4 0,-6 1 0,-11 2-1,-7 0 1,-7 2-1,-14-2 1,-10-1-1,-9-2 2,-10 0-2,-12-5 2,-2-3 0,-7-6-1,-4-4 1,-1-8 0,1 0 0,6-12 0,4-1 0,7-4 0,9-1-1,11-1-1,7-1 1,10 5-3,6-3-3,15 18-13,3-14-18,7 10-1,4 4-2</inkml:trace>
  <inkml:trace contextRef="#ctx0" brushRef="#br0" timeOffset="4109">18443 13343 23,'0'-13'31,"0"13"-14,0 0-5,-8 13-2,4 5-2,0 5 1,2 14-3,-3 8-1,5 18 2,0 8-3,3 16-1,-3 15 0,7 14-1,-4 8 0,3 7-1,-6 0-1,6 0 2,-6-5-2,0-8 2,0-10-2,0-12 1,0-16 0,0-11 0,-3-13 0,0-10 1,0-14-1,-2-7 0,5-12 0,0-13-1,0 0 1,0 0-1,0 0 0,0-22 0,0 3 0,6-5 0,-1-2 1,3-4-2,1 1 2,4-1-2,2 1 2,4-1-1,4 3 0,0 3 0,4 3 0,1 7 0,0 5 1,1 6-1,1 7 0,0 8 0,-3 8-1,-2 6 1,-1 5 0,-3 5 0,-3 1 0,-3 1 1,-8-1-1,-2 0 0,-5-3 1,-6-3-2,-5-3 2,-5-5-1,-6-2 1,-4-6 0,-5-4 0,-3-5 1,-4-6-1,-2-11 2,-2-5-2,4-7 1,-1-1-1,3-3 0,5-1-2,1 1-1,8 6 0,-1 2-2,11 9-3,-4 1-4,16 9-20,-10 5-9,10-5 1</inkml:trace>
  <inkml:trace contextRef="#ctx0" brushRef="#br0" timeOffset="35626">20978 10381 10,'-9'-12'24,"9"12"-6,0 0-1,-7-9-3,7 9-2,0 0-1,0 0-2,6 12 0,1-1-2,1 0-2,4 6 0,0 2 1,6 5-2,2 2-2,3 4 0,5 4 0,3 4-1,3 4 0,2 3-1,6 5 1,1 5-2,2 6 2,2 3-2,-2 4 1,1 0-1,0 2 1,-1 3 0,-2-3-1,-4 0 1,1 1-1,-3-3 1,-4 1-1,0-1 0,-2-3 0,0-2 0,-3-5 0,-2-2 0,0-3 0,-4-7-1,0-2 2,-5-4-4,-2-3 4,-4-4-1,-4-2 1,-7-3 0,-5-4 0,-6-4 0,-9-4 0,-8-3 1,-6-5-1,-9-4 2,-9-4-2,-5-7 2,-10-4-1,-6-6-1,-6-4 1,-4-4 0,-6-4 0,-1 0 0,-3-2 0,-1 2 0,3 0 0,3 5 0,5 4-1,3 3 2,6 3-2,3 6 2,10 0-2,8 5 1,5 3 1,12-3-1,4 3 0,10 0 0,6 0 0,7 3 0,9-3-1,0 0 0,0 0 0,0 0 0,13-4 0,-13 4 0,16-3 0,-16 3 0,15-3 0,-15 3 0,9-3 0,-9 3 0,0 0 0,0 0 0,0 0 0,0 0 0,-11 0 0,0 0 0,-3 3 0,-2 1 0,-2 2 0,-2 1 0,-3 4 0,0 2-1,-3 3 2,-1 2-2,1 2 1,0 3-1,-1 2 1,1 4 0,0 3 0,1 3-1,5 0 1,1 2 0,7 1 0,8 1 0,4-2-1,8-2 1,8-6 0,7-5 0,7-8 0,6-7 0,1-9 0,3-15 0,0-9 0,1-10 0,-2-9 0,-3-4 0,-4-4 0,-6-2 0,-4 1 0,-5 0 1,-5 6-1,-5 6 1,-4 6-1,-3 7 1,0 4-1,-3 6 0,3 8 0,0 9-1,0 0-2,0 0-3,-7 10-15,7 2-19,0-2 1,0 4-2</inkml:trace>
  <inkml:trace contextRef="#ctx0" brushRef="#br0" timeOffset="57316">20955 9500 2,'0'0'17,"-4"-11"1,4 11-4,0 0-1,-14-8-3,14 8 0,-16-4-2,7 4-2,-3 0 0,1-3-3,-4-2 2,-1 5-2,-1-7 0,-2 2 3,-2-2-2,0-3-1,-3-2 0,1-2 1,-3-4-2,2-1 1,-1-5-1,-2-4 2,-1-4-3,1-4 1,0-10-2,1-5 1,-1-8 0,3-6 0,2-10-1,6-5 1,5-7 0,2-2 0,9-4 0,0-1-1,9 1 1,1 3 0,7 3-1,-1 6 0,8 4 0,2 9 0,4 7 0,3 6 0,5 6 0,5 3-1,5 9 2,5 6-1,4 6 0,4 7 1,6 4-1,4 5 1,3 9 0,5 4 0,1 5 0,0 3 0,-1 1-1,1 4 2,-6 7-1,-2 1 0,-7 4 0,-6 7 0,-6 4 0,-5 7 0,-3 6-1,-6 12 1,-6 6-1,-3 6 0,-3 5 0,-7 1 0,-4 6 1,-6 1-1,-10-2 1,0-1-1,-14-2 2,-7-2-1,-7-1-1,-7-2 1,-8-7 0,-5-2-1,-6-2 0,-5-8 0,-6-7 0,-2-4 0,-5-10 1,-1-7-2,-3-10 1,-1-13-1,-1-10 0,-5-15-3,1-12 0,-5-13-2,4-3-8,-5-7-27,2-7-1,3 3-1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8-23T03:24:43.569"/>
    </inkml:context>
    <inkml:brush xml:id="br0">
      <inkml:brushProperty name="width" value="0.10583" units="cm"/>
      <inkml:brushProperty name="height" value="0.10583" units="cm"/>
    </inkml:brush>
  </inkml:definitions>
  <inkml:trace contextRef="#ctx0" brushRef="#br0">19700 9859 7,'-4'-12'16,"-9"-4"0,2 6-2,-1 0-2,-4 0-3,0 0-2,-7-1 0,0 2-1,-3-1-2,-2 2 1,-5 0-2,-2 1 1,-6 0-2,-3 2 1,-6 0-1,-5 2 0,-6 3 1,-6 0 0,-6 3 0,-10 5-2,-4 3 1,-10 4-1,-11 4 1,-3 8 1,-7 4-1,-4 7 0,-6 3 2,5 9 0,-1 1-2,6 9 1,5 1-1,6 6-1,4 1-1,9 4 2,8 3-1,9 3 0,9 2-1,11 7 1,12 2-1,11 5 0,13 3 1,12 1 0,9-2-1,13-1 0,8-3 0,4-6 0,8-7 0,4-5 1,5-7-2,2-8 1,4-8 0,0-3 1,3-10-1,0-4 1,1-10-1,-4-5 0,-4-6 0,-4-4 1,-6-5-1,-6 0 0,-8-4 0,-6 0 0,-4 0 1,-10 0-1,0 0 0,0 0 1,0 0-1,0 0 0,0 0 0,0 0-1,-12 0-1,3 0-1,9 0-2,-18-4-4,10 4-11,-5 4-19,0-8-2,3 4 1</inkml:trace>
  <inkml:trace contextRef="#ctx0" brushRef="#br0" timeOffset="1">17732 11683 16,'-23'-5'17,"12"5"-5,-1 0 3,2 2-4,-2 4-1,2 4-1,0 1-2,-1 4 0,3 3-2,-3 6-1,3-1 0,2 7 0,0-1-1,3 5 0,3-1-1,0-2-2,0 1 2,6-3-2,-3-2 1,6-3-2,-4-2 2,4-3-1,-1-4 0,2-1 0,0-2 0,3-4 1,-1-4 0,4-4-1,-1-4 1,1-6 0,2-4 1,0-1-1,-1-5 0,0 1 1,0-2-1,-3 2 3,0-1-3,-2 1 2,-4 0-2,-2 3 2,-1-3-2,-5 3 2,0-2-2,-6 2 0,-2 0 1,-3-1-1,-5-1 0,0 3 0,-3 1 0,-2 5 0,-2 2-1,-1 7 1,2 4-1,-3 7-1,1 4 0,0 0-3,3 8-7,-4-3-28,2-6 0,5 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8-23T11:43:33.584"/>
    </inkml:context>
    <inkml:brush xml:id="br0">
      <inkml:brushProperty name="width" value="0.10583" units="cm"/>
      <inkml:brushProperty name="height" value="0.10583" units="cm"/>
    </inkml:brush>
  </inkml:definitions>
  <inkml:trace contextRef="#ctx0" brushRef="#br0">22520 8175 7,'0'0'8,"0"0"0,10-10 3,-10 10-4,0 0 1,0 0 0,0 0 0,0 0-1,10-5 0,-10 5 0,0 0-1,0 0-1,0 0 1,0 0-2,0 0 2,11 0-1,-11 0 1,0 0 0,15-15-1,-1 8 1,0-5 0,8 0-2,-1-5 0,7 1-1,0-2-1,2-3 0,-3-1-1,1 4-1,-3-1 1,-2 2-1,-3 3 1,-5 2-1,-2 3 1,-3 3-1,-10 6 1,11-3-1,-11 3 1,0 0 0,0 0-1,0 0 0,0 0-1,0 0 1,-11 9-1,11-9 0,-10 4-2,10-4-2,-10 10-10,10-10-21,-13 6-5,13-6-2</inkml:trace>
  <inkml:trace contextRef="#ctx0" brushRef="#br0" timeOffset="1969">22568 8883 16,'-10'-9'19,"10"9"-5,-10-7 2,10 7-2,-15-7-2,15 7-2,-20-9 0,9 5-2,-11-3 1,3 5-3,-10-4-1,0 3-1,-5-1 2,-4 4-3,-5-4-1,2 4 0,-4 0-1,0 0 0,0 0 0,2 3 0,-1-3 0,4 5 0,2-2 0,4 0 0,3-3 0,3 4 0,6-4-1,4 0 1,2 0 0,6 0 0,10 0 0,-14 0-1,14 0 1,0 0-1,0 0 1,0 0-1,0 0 0,0 0 0,0 0 0,0 0 0,0 0 1,0 0-1,0 0 0,-10-5 0,10 5 0,0 0 0,0 0 0,-7 14 0,7-14 0,-8 17 0,3-5 0,1 2 0,0 3-1,-2 0 1,3 2 0,-1 0 0,4 0 0,0 0 0,0-1 0,4-1 0,2 0-1,1-2 1,2-1 0,1-4 0,3-3 0,0-3 0,1-4 0,3 0 1,1-7-1,-2-2 0,2-3 0,-1-2 1,0-2-1,0-2 1,1-2 0,-5 3-1,-1-2 1,0 2 0,-3-1 0,-1 4 1,-3 0-1,-2 0 0,-3 3 0,3 0 0,-3 2 0,0 9-1,-3-15 1,3 15-1,-3-13 1,3 13-1,-3-9 0,3 9 1,0 0-1,0 0 0,-3-10-1,3 10 0,0 0-2,0 0-3,0 0-8,0 0-18,0 0-12,0 0-1,9-7 3</inkml:trace>
  <inkml:trace contextRef="#ctx0" brushRef="#br0" timeOffset="3531">21596 8165 12,'0'0'22,"3"-12"-5,-3 12 0,0 0-4,0-13-2,0 13-3,0 0-1,7-9-1,-7 9-2,0 0 0,12-7 0,-12 7 0,13 0-2,-4 0 0,-9 0-1,18 7 1,-18-7-1,15 8 0,-15-8 0,12 8 0,-12-8 1,0 0-1,10 11 1,-10-11 0,0 0 0,0 12-2,0-12 1,0 0 0,-5 9 0,5-9-1,0 0 1,-5 10-1,5-10 1,0 0-1,0 0 0,-9 12 1,9-12-1,0 0 0,-12 10 0,12-10 0,-10 4 0,10-4 1,-11 3-1,11-3 0,-16 0 0,16 0 0,-16 0 0,7 0 0,9 0 0,-17-7 0,17 7 0,-11-7 0,11 7 1,-8-10-1,8 10 0,0-12 0,0 12 0,0-12 0,0 12 0,8-13 0,-8 13 1,16-12-1,-7 8 1,1-1-1,3 1 0,-2 4 1,3-3-1,0 3 1,-4 3-1,2 1 0,1 1 0,0 3-1,-1-1 1,0 2 0,-2 2 0,-2-1 1,-1 1-1,-2 0 0,-5-1 0,0 3 0,-6-4 1,-3 1-1,-2 0 0,-3-3 0,2-2 1,-4-1-1,1-4 0,2 0 0,0-7 0,1 0 0,3-3 0,2-2 0,1 0 0,6-1 0,0-1 0,0 1 0,7 1 0,2 1 0,-3 2 0,3 2 0,-9 7 0,16-9 0,-16 9 0,15 0 0,-15 0 0,13 3 0,-13-3 0,14 10 0,-14-10 0,9 12 0,-9-12 0,5 14 0,-5-14 0,-4 15 0,4-15 1,-10 9-1,10-9 0,-17 3 1,6-3-1,1-3 0,0-1 0,2-1 1,8 5-1,-17-12-1,17 12 0,-12-9-2,12 9-2,0 0-12,0-13-24,0 13 1,13-7-3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4283.26807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29T09:17:46.96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7427 5003 7601 0,'0'0'1809'0,"0"0"-489"15,0 0-472-15,0 0-536 0,39-3-184 16,17-3 0-16,24-3 96 16,46-1-16-16,51-6 0 15,37 0 24-15,-6 4-56 0,-9 2-80 16,-48 0-40-16,-32 1-56 31,-39 3-128-31,-32-1-336 0,-23 0-456 0,-3 2-1224 16,-22-2-2930-16</inkml:trace>
  <inkml:trace contextRef="#ctx0" brushRef="#br0" timeOffset="275.1674">7896 5121 4745 0,'0'0'752'16,"0"0"-520"15,0 0-16-31,0 0 488 0,0 0 768 0,152 19 89 0,-25-19-553 16,25-22-392-16,14 0-248 0,-6-4-152 31,-49 8-136-31,-31 4-72 0,-24 5-8 15,-24 0-480-15,-25 5-504 16,-7 1-721-16,0 0-1383 0</inkml:trace>
  <inkml:trace contextRef="#ctx0" brushRef="#br0" timeOffset="7460.5832">20710 7889 5233 0,'0'0'1240'0,"0"0"-456"0,0 0 536 0,0 0-608 15,0 0-199-15,56-120-105 16,-32 94 16-1,-9 4-144 1,2 0 96-16,-2 6-40 0,1 0 48 0,-8 7-120 16,-1-1 16-16,-7 7-96 15,0 0 88-15,0 3-8 0,0 0-64 16,0 0-104-16,0 0-40 31,0 0-56-31,0 12 0 0,10 17 8 16,-10 7 88-16,7 17 40 15,-7 24 16-15,0 33 73 16,-7 30-1-16,-10 6-96 0,2-22-24 16,-2-29-104-16,17-34 8 31,-7-11 48-31,-3 4-48 16,3 4 0-1,0-5 0-15,-1-14 8 0,8-14-16 16,0-12-192-16,-9-13-465 0,9-13-231 0,0-19-1296 15,0-9-5082-15</inkml:trace>
  <inkml:trace contextRef="#ctx0" brushRef="#br0" timeOffset="7925.2855">20885 7686 4488 0,'0'0'4321'0,"0"0"-3801"0,0 0 337 0,0 0-353 0,0 0-312 0,-73-6-176 31,51 34 48-31,-11 7 32 16,1 10 168-16,0 3 224 15,1 2-104-15,-1 0-136 0,-9 2-72 16,19-8-16-16,-2-5 0 15,7-8-72-15,2-12-80 0,15-9 96 16,0-7 24-16,0-3 376 47,0-3 889-47,0-26-73 16,15-12-744-16,17-16-408 0,16-11-96 0,8-7-72 0,7-4 0 0,17-1 0 15,-7 10 0 1,-3 10 0-16,-14 16 0 0,-15 9 8 31,-9 16-8-31,-18 6 8 0,-4 10-8 16,-3 3-104-16,1 13-120 0,-1 15 136 15,10 13 88 1,7 14-8-16,24 36-1024 0,-1-14-656 16,9-11-1329-16</inkml:trace>
  <inkml:trace contextRef="#ctx0" brushRef="#br0" timeOffset="88169.789">11451 10531 5281 0,'0'0'1368'0,"0"0"-280"0,0 0 64 32,0 0-407-32,0 0-201 15,0 0 336-15,0 0-208 16,-9-82-216-16,18 72-168 0,13 0-240 15,12 5-48-15,21-6 0 16,9 5 0-16,16-3 0 0,7-4 0 31,1 4 0-31,-1-1-248 0,0 1-824 16,1 2-688-16,-16 4-145 16,-32 0-2304-16</inkml:trace>
  <inkml:trace contextRef="#ctx0" brushRef="#br0" timeOffset="88397.1754">11562 10649 3408 0,'0'0'2113'0,"0"0"-1209"0,0 0-312 0,0 0-408 16,0 0-184-1,0 0 112-15,23 12 824 16,33-12 457-16,9-15-409 15,22-7-568-15,8-4-192 0,-8 4-168 16,-7 3-56-16,-7 3-496 16,-10 0-120-16,-7 9-152 15,-8 1-745 1,-16 2-1375-16</inkml:trace>
  <inkml:trace contextRef="#ctx0" brushRef="#br0" timeOffset="95542.8887">2811 8192 11314 0,'0'0'2480'0,"0"0"73"16,0 0-977 0,0 0-840-16,0 0-736 15,0 0-16-15,0 28-152 0,0 13 168 16,0 13 176-16,0 16 41 15,0 6 7-15,9 10-96 16,-9 6-48-16,8 3-32 0,-8-3 0 31,7-12-48-31,-7-4-40 16,10-13-697-16,4 4-983 0,3-19-880 16,-2-20-1521-16</inkml:trace>
  <inkml:trace contextRef="#ctx0" brushRef="#br0" timeOffset="95901.5321">3425 8061 10682 0,'0'0'2560'16,"0"0"297"-16,0 0-905 0,0 0-991 15,0 0-593 1,0 0-368-16,-15-19-88 16,15 31-240-16,0 14 120 15,0 15 208-15,0 10 0 0,0 13 0 16,0 6 0-16,0 9 88 15,0 0-88-15,8 4 0 16,-1-4-104 0,-7-6-841-1,9 0-959-15,-9-19-625 0,0-22-1832 16</inkml:trace>
  <inkml:trace contextRef="#ctx0" brushRef="#br0" timeOffset="96449.0812">2158 8134 9570 0,'0'0'2432'0,"0"0"-1848"16,0 0-536-16,0 0-48 31,0 0 8-31,0 120 64 0,0-84-72 0,0 1 0 0,0-8-352 16,0-6-784 0,17-17-440-16,-10-6-337 15,10 0 9-15</inkml:trace>
  <inkml:trace contextRef="#ctx0" brushRef="#br0" timeOffset="96606.2095">2318 7995 5497 0,'0'0'3048'0,"0"0"-111"0,0 0-192 0,0 0-305 0,0-112-728 0,-7 106-727 0,7 6-889 0,0 0-96 16,-10 25-961-16,10 9 665 15,-7 18 280 1,7 11-112-16,0 33-992 15,7-14-1240 1,10-15-2617-16</inkml:trace>
  <inkml:trace contextRef="#ctx0" brushRef="#br0" timeOffset="97255.0215">3968 7312 10122 0,'0'0'4121'16,"0"0"-1897"-1,0 0-432-15,0 0-1023 16,0 0-545-16,0 0-224 16,0 0-328-16,0 16 128 0,0 9 159 15,0 4 41 1,-16 6 65-16,8 2-65 0,-1-2-233 31,1 0-807-31,1-3-936 0,7-6-401 16,0-7-663-16,15-13-3242 0</inkml:trace>
  <inkml:trace contextRef="#ctx0" brushRef="#br0" timeOffset="97436.0576">4080 7318 9722 0,'0'0'2768'0,"0"0"1097"15,0 0-1945-15,0 0-623 16,0 0-401-16,0 0-664 0,0-51-232 16,0 61-456-16,0 21-128 15,7 17 376 1,-7 13-432-16,8 30-697 16,-8 40-783-16,7-20-905 15,-7-12-4657-15</inkml:trace>
  <inkml:trace contextRef="#ctx0" brushRef="#br0" timeOffset="99182.9877">3481 8756 6041 0,'0'0'2232'0,"0"0"-639"16,0 0-433-16,0 0-448 0,0 0-240 15,0 0-48-15,0 0-88 16,0 0 144-16,0 0-16 31,0 0-31-31,0 0-81 0,0 0 80 16,0 0-24-16,0 0 120 15,0 0 24-15,0 0-24 0,0 0-64 16,0 0-96-16,0-3-88 0,0 3 40 16,0 0-95-1,0 0-121 1,0 0-104-16,0 0 0 0,0 0-193 16,0 0-103-16,0 19 112 15,0 3 176-15,0 6-8 0,0 4 16 0,0 1 0 16,0-2 0-1,0 4 0 1,0 0 0-16,0-6 8 16,0-1-8-16,0-5 0 15,0-4 0-15,9-10 8 0,-9-2-8 16,0-7 8-16,0 0 0 0,0 0 120 16,0 0-128-16,8 0-696 15,-8-7-2448-15</inkml:trace>
  <inkml:trace contextRef="#ctx0" brushRef="#br0" timeOffset="99944.8937">2660 11182 13586 0,'0'0'2361'0,"0"0"-1385"0,0 0-504 15,0 0-312-15,168-41-96 0,-96 22-56 32,-8 0-8-32,6 3-352 15,10-10-1232-15,-24 11-1425 0,0-5-4512 16</inkml:trace>
  <inkml:trace contextRef="#ctx0" brushRef="#br0" timeOffset="100700.1445">3522 9957 4120 0,'0'0'7722'16,"0"0"-5521"-16,0 0 295 15,0 0-1176-15,0 0-776 16,0 0-464-16,0 0-80 0,-10-17-224 0,10 27 176 31,10 3 40-31,5 3 8 16,1-1-104-16,-8 2-840 31,9-5-816-31,-3-12-593 0,-4 0-1504 0,5 0-4224 0</inkml:trace>
  <inkml:trace contextRef="#ctx0" brushRef="#br0" timeOffset="100845.4414">3665 9785 9650 0,'0'0'2288'0,"0"0"105"0,0 0-601 16,0 0-976-16,0 0-816 0,0 0-200 16,0 0-200-16,0 28 192 31,0 11-656-31,0 21-521 0,-7-6-1231 15,-10-9-5826-15</inkml:trace>
  <inkml:trace contextRef="#ctx0" brushRef="#br0" timeOffset="101408.8584">1211 11011 10658 0,'0'0'2648'16,"0"0"-1095"-16,0 0-577 0,0 0-976 15,0 0 0 1,0 0-856 0,0 0 248-16,0 0-361 0,0 0-543 15,47 76-896-15,-38-64-3954 0</inkml:trace>
  <inkml:trace contextRef="#ctx0" brushRef="#br0" timeOffset="101582.8411">1425 10750 9754 0,'0'0'3072'0,"0"0"-967"0,0 0-185 0,0 0-984 15,0 0-936-15,0 0-176 32,24 29 80-32,-16 18 88 15,16 14-136-15,8 25-1160 0,-8-10-1593 16,7-17-7473-16</inkml:trace>
  <inkml:trace contextRef="#ctx0" brushRef="#br0" timeOffset="118919.6099">9976 9645 9089 0,'0'0'1713'0,"0"0"-377"15,0 0 240-15,0 0-687 0,-15-9-153 16,15 6-176-16,-10-1-112 16,10 1-64-16,0-1 56 15,0 4-16 1,0 0-176-16,0 0-120 0,0 0-32 15,0 0-48-15,0 0-40 16,0 0 40-16,0 0 8 0,0 0-48 16,0 0 8-16,0 0-8 31,0 0 0-31,0 0 0 16,17 0-8-16,7 0 72 0,23 0 8 15,1-2-8-15,15-8 8 0,34-6-64 16,46-9 40-16,49-7-40 15,31-2 57-15,1-1-73 32,-3 0-57-32,-20 3-31 15,13 6-296 1,9-2 112-16,0-1 32 0,1 7 144 0,-1 4 48 16,-17-2-56-16,-14 7 0 0,-17 1-320 15,-15-1-64-15,-10 0 104 31,-6 3 24-31,-16 1 32 0,-24 0 232 16,-16-1 16-16,-25 4 72 16,-7 0 8-16,0-4 64 0,-1 1 112 15,1-2 200-15,-7 2 88 0,-18 3 104 16,1 4-176 0,-15-5 16-1,-3 3-208-15,-6 1-64 0,1 3-24 31,-1-3 72-31,-8 3-120 0,0 0 56 0,0 0 24 0,0 0 49 16,0 0 135-16,0 0-32 0,0 0-184 31,0 0 40-31,0 0-96 16,0 0-56-16,0 0 48 0,0 0-24 16,0 0-16-16,0 0 0 15,0 0-8-15,0 0 8 0,0 0 32 16,0 0-32-16,0 0 96 31,0 0-96-31,0 0 0 0,0 0-8 16,0 0 8-16,0 0-8 15,0 0 0-15,0 0 16 0,0 0-8 16,0 0-8-16,0 0 0 16,0 0 0-16,0 0 24 31,0 0-24-31,0 0 8 0,0 0 32 15,0 0-32-15,0 0-8 0,0 0 0 16,0 0 8-16,0 0 32 16,0 0-40-16,0 0-72 0,0 0-32 15,0-6-1185 1,0-1-2871 0,-17-9-4306-16</inkml:trace>
  <inkml:trace contextRef="#ctx0" brushRef="#br0" timeOffset="119962.4343">10502 8607 6793 0,'0'0'952'31,"0"0"-168"-31,0 0 177 0,0 0-9 0,0 0-72 0,0-114-256 16,0 95-112-16,0 3 144 15,0 0 136 1,0 6-215-16,-7 0 7 16,7 5-152-16,-10-2-176 15,3 1-112-15,7-1-96 16,0 5-48-16,-8 2 104 0,8 0-104 15,0 0-144-15,0 22-168 16,-9 19 72-16,2 16 176 0,-1 16 56 47,8 13 8-47,-7 3 48 16,7-1-48-16,0-1-8 0,7-5 8 0,1-12 56 0,-1-3-56 15,-7-10 0-15,0-10-248 16,0-12-192-16,-22-13-289 0,-12-9-527 15,-5-13-1392-15</inkml:trace>
  <inkml:trace contextRef="#ctx0" brushRef="#br0" timeOffset="120585.2721">9976 8236 10594 0,'0'0'1264'0,"0"0"-848"0,0 0 328 16,0 0 64-16,0 0-503 16,0 0-305-1,72-35 0-15,16 35 0 0,55 3 104 0,73 3 24 32,46-6 16-32,24 0-40 15,18 0-24-15,-10-6-16 0,16-10-56 16,-6-3 56-16,-1-3-56 15,-24-4-8 1,-24-2-152-16,-25-1-24 0,-38 1 0 0,-49 5 168 31,-48 5-64-15,-30 1-8-16,-9 5 72 0,-9-4 8 16,8-3 64-16,1 3 144 15,-7 3 88-15,-18 4-32 0,1-1 128 16,-8 4-88-16,0 6-120 0,-7-3-88 31,-2 3-24-31,-8 0-72 0,10 0 8 16,0 3 64-16,-2 9-72 15,-8 1 16-15,10 0-24 0,0 6 8 16,-3 0 0-16,11 3 56 0,-9 7-56 16,-1-1-8-1,9 7 0 1,1 4 8-16,-1 5 8 15,-2 7-8-15,-5 12 0 16,0 23 0 0,-2 28 0-1,-8 26 0-15,2-13 8 0,-1-22-8 16,-8-38 0-16,7-32 0 0,-7-1 0 0,9 1 16 16,-9-3 24-16,0-13-24 0,8-6-32 15,-8-10-56 1,0-3-240-16,0 0-520 0,0-10-1097 0,-8-3-9465 15</inkml:trace>
  <inkml:trace contextRef="#ctx0" brushRef="#br0" timeOffset="121933.8631">9737 12087 8913 0,'0'0'1809'0,"0"0"-1265"0,0 0 256 0,0 0-424 31,0 0-264-31,0 0-48 15,0 0 144-15,168-13 16 0,-97 6 312 16,25 1-104-16,48-6-143 16,45-7-81-16,27 0-144 0,0-1 88 15,-10-2-152-15,-14 0 96 32,7 0-88-32,-7 0 56 15,-10 3-64-15,-5 0 8 0,-19 6 0 16,2 4 0-16,-17 2 0 15,-16 4-8-15,-16 3 0 0,-21-3-8 16,-27 3-128-16,0 0-56 47,10 0-16-47,5-4-16 0,11 1-81 0,-18 3-7 16,-8-3-8-16,-7 0 80 0,-15 3-208 15,15 0-104-15,-17 0-608 0,-8 0-1945 0</inkml:trace>
  <inkml:trace contextRef="#ctx0" brushRef="#br0" timeOffset="122398.5248">13410 10836 7329 0,'0'0'1104'15,"0"0"417"-15,0 0-361 16,0 0-392-1,0 0 40-15,0-76 288 0,0 73-207 0,0-1-41 16,0 4-344 0,0 0-504-16,0 0-200 15,0 16-72-15,0 13 136 0,0 9 128 16,0 13 8-16,0 12 0 16,0 11 152-16,0 8-144 0,0 10 72 31,0 0-80-31,0-3 0 15,0-3 0-15,-8-10-8 16,1-9-128-16,-10-10-312 0,2-13-32 16,-1-9-393-16,-23-15-543 15,5-15-568 1,-5-5-2009-16</inkml:trace>
  <inkml:trace contextRef="#ctx0" brushRef="#br0" timeOffset="123163.133">9784 11185 7057 0,'0'0'2353'0,"0"0"-1169"16,0 0-144-16,0 0-344 0,0 0-368 0,0 0-224 16,0 0-104-16,0 19-128 15,9 13 128-15,-9 12 152 16,15 13 240-16,-15 20-80 31,8 21 8-15,1 23-136-16,-2-7-79 0,-7-15-57 31,0-17 32-31,0-25-32 0,0-3-40 0,0 4 64 0,0-17-72 0,0-10-8 16,0-11-8-16,0-11-545 15,0-9-287-15,0-16 600 16,-7-16-1144-16,-2-6-3553 16</inkml:trace>
  <inkml:trace contextRef="#ctx0" brushRef="#br0" timeOffset="123560.0232">9728 11061 9498 0,'0'0'1440'0,"0"0"40"31,0 0-312-31,0 0-551 15,0 0-169-15,0 0-216 0,0 0-64 0,0 0-160 16,9-6 80 31,16 6 48-47,14 0 496 0,16-6 8 0,33-4-64 0,48-9-152 0,55-9-128 16,33-4-208-16,14-3-80 15,-8 0 48-15,-6 3-40 0,-9-2-8 16,-8-1 56-1,-23 3-64 1,-2-3 48-16,-22 0-48 16,-33 6 0-16,-30 7-40 15,-41 3 40-15,-25 6 48 0,1-3-48 16,-1 1 0-16,-6 2 48 0,-9 0 0 0,-8 7-40 16,-8 0-8-16,0 6-520 15,0 0-2136-15,0 0-4098 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18T06:48:59.824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243 115 12,'0'0'26,"0"0"0,0-10-3,0 10-3,0 0-2,0-10-4,0 10-1,0 0-5,0 0-2,0 0-1,0 0-1,0 0-1,0 0 0,0 0-1,0 0-1,-3 10 0,3 2 0,-4 8-1,1 8 1,-4 6 0,1 10 0,-3 5 0,0 5 0,-3 2 0,0 3-1,-2 1 1,0-1 0,-3-2-1,2-1 1,-3-4-1,2 0 1,1-4-1,0-2 1,3-7-1,2-5 1,1-4-1,3-5 0,1-5 0,1-6 1,4-14-1,-4 15 0,4-15 1,0 0-1,-4-15 0,4 1 0,0-6 0,0-5 0,0-5 0,0-5 0,3-5 0,1-4 0,2-6-1,1-2 1,4-2 0,2-2 0,2-1-1,2 0 1,3 1 0,0 4 0,3 4 0,0 3-1,-1 4 2,-1 6-2,-2 5 2,-1 6-1,-5 4 0,-1 6 1,-5 3 0,-7 11 0,10-11 0,-10 11 0,0 0-1,0 0 1,0 0-1,0 0 1,0 0-1,8 15 0,-4-2-1,2 4 2,1 5-2,2 4 2,2 6-1,3 4 1,0 1-1,3 2 0,1 1 0,3-3 1,3-2-1,2-1 0,2-4 1,0-5-1,0-3 0,2-6 0,-2-5 1,-2-4-1,-2-7 0,0 0 1,-2-13-1,1-4 0,1-7 1,1-6-1,2-7 0,3-7 0,2-6 0,4-4 0,3-1 0,0 1-1,2 2 1,0 6 0,0 5 0,-5 8 0,-5 9 0,-5 7 0,-7 8 0,-3 9 0,-5 5 0,-7 10 0,-4 8 0,0 9-1,-6 8 2,-1 10-2,-3 10 2,-2 6-1,-1 4 1,-2 7-1,2 0 1,-1-1-1,3 1 1,1-3-1,2-6 0,0-2 0,2-8 0,2-9 1,4-7-1,-4-9 0,4-10-1,0-8-1,0-15-2,0 0-5,6-10-17,-2-12-14,3-8-5,1-6 0,4-6 3</inkml:trace>
  <inkml:trace contextRef="#ctx0" brushRef="#br0" timeOffset="1263">1921 165 34,'-7'-21'37,"1"11"2,-6 5-19,-3-8-7,15 13 0,-23-10-5,9 10-3,-6 3 0,2 6-2,-7 7 1,0 8-1,-6 8-1,-2 11 0,-3 9-1,1 7 1,-1 5 0,2 6-1,4 3 0,6-1 0,8-4-1,9-3 1,10-8-1,9-6 0,10-8 0,6-10 0,10-8 0,5-8 0,4-10 0,3-10 0,0-8 0,-1-10 0,-2-6 1,-2-8-1,-5-11 0,-2-7 0,-6-8 0,-4-9 0,-2-9 0,-7-5-1,-3-3 0,-9 3 1,-7 8-1,-14 9 1,-9 14-2,-11 15-2,-7 22-3,-15 11-14,-1 20-19,-2 10-2,2 7 0</inkml:trace>
  <inkml:trace contextRef="#ctx0" brushRef="#br0" timeOffset="1857">2542 223 24,'-8'-9'40,"-3"9"-5,11 0 3,4 16-30,-11 1-2,4 13-1,-7 7-1,-1 11 0,-7 7 0,0 12-1,-8 1 0,1 5 0,-4-4 1,0-3-3,1-9 1,4-7-1,3-12-1,4-9 2,5-11-1,12-18 0,0 0 0,0-25-1,15-11 1,6-10-1,3-11 0,7-11 0,8-11 0,3-7 0,4-2 0,3 0 0,4 6-1,1 2 1,0 9 0,-3 13 0,-3 13 0,-3 15 0,-5 17 0,-6 13 0,-9 13 0,-4 13 0,-8 11 1,-4 10-1,-9 9 1,-4 7 0,-8-1-1,-5 0 1,-6-3-1,-4-3 1,-5-9 0,-2-7-1,-4-11 1,-1-7-1,-4-10 0,0-6 1,-2-6-1,2-6 0,0-4 0,5-3-1,3-2 1,4 0 0,8 2 0,7 1-1,7 5 1,9 7 0,0 0 0,21 11 0,6 6 1,9 10-1,10 7 2,9 8-1,8 8 1,6 6 0,2 2 0,2 2-1,-2-1-1,-1-3 2,-5-6-2,-7-8 0,-9-7 0,-10-10 0,-8-5-1,-9-10-2,-7-6-3,-15-15-8,0-5-26,-9-7-5,-3-5 2,-2-8-4</inkml:trace>
  <inkml:trace contextRef="#ctx0" brushRef="#br0" timeOffset="2713">3642 236 35,'13'-13'39,"-13"13"0,5-15-19,-5 15-5,0 0-3,0 0-4,0 0-2,0 0 0,0 21-1,-6 0 0,-3 6-2,-3 10 1,-4 7-2,0 7 0,-4 5 1,1 7-2,-3 1 1,3-3-2,1-2 1,5-6 0,2-5 0,5-6-1,6-6 0,0-8 0,9-8 0,6-5 1,6-7-1,7-8 0,7 0 1,9-8-1,5-5 1,7-1-1,3-3 0,2-1 0,-2 2-1,-6-2-2,-2 5-4,-14-7-12,-3 6-23,-9-2-3,-10-3 0,-9-1-3</inkml:trace>
  <inkml:trace contextRef="#ctx0" brushRef="#br0" timeOffset="3187">3581 91 62,'67'15'43,"-19"-11"2,8-4-6,1 0-34,8 0 0,-2-5-3,-1 2-1,-6-1-3,-9-3-4,-2 7-4,-19-7-16,-4 7-18,-9 0 1,-13 0-4</inkml:trace>
  <inkml:trace contextRef="#ctx0" brushRef="#br0" timeOffset="3451">3418 552 10,'-14'8'41,"11"2"1,3-10-6,27 0-14,-6-9-5,21 9-3,3-11-4,19 6-2,6-7-3,8 5-1,3-2-1,2 1-2,-7 2-1,-5 1 0,-7 5-5,-19-9-7,-8 9-28,-14 3-5,-23-3-1,0 0-2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18T06:49:04.553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262 82 17,'5'-16'34,"-5"16"-10,8-11-2,-8 11-3,4-9-2,-4 9-5,0 0 0,10-6-3,-10 6-2,0 0 1,0 0-3,0 0-1,0 0-1,0 0 0,0 16-1,-4 3 0,-2 11 0,-1 9-1,-4 12 1,-2 16-1,-2 10 0,-2 12 0,-4 7 1,-2 4-2,-1-1 0,0-3 1,3-6-1,0-12 1,1-12-1,4-12-1,4-15 0,1-10-1,4-8-1,7-21-1,-11 12-3,11-12-5,-6-15-20,6-3-11,4-9 2,5-6-2</inkml:trace>
  <inkml:trace contextRef="#ctx0" brushRef="#br0" timeOffset="488">721 113 18,'13'4'39,"-13"-4"-3,0 10 2,0-10-26,-7 23-1,-3-5-1,5 15-4,-10 4 0,4 15-1,-8 4-1,3 11-1,-5 3-1,1 4 1,-5 1-2,1-3 0,0-7 0,2-6-1,3-8 0,1-10 0,5-8-2,1-12-1,8-7-3,4-14-8,0 0-16,0-17-11,7-6 2,4-8-4</inkml:trace>
  <inkml:trace contextRef="#ctx0" brushRef="#br0" timeOffset="827">692 160 31,'0'-10'38,"0"10"2,0 0-2,-5 11-24,5-11-3,0 20-2,0-3-2,5 9-2,-5 4 0,9 13-2,-4 5 1,3 12-1,-2 6-1,3 5 0,2 4-1,2 5 0,2-3 0,1 1 0,3-6-1,2-6 0,1-7 1,0-5-1,-1-10 0,-4-6 0,-2-10-1,-2-6 0,-4-7 0,-9-15-2,9 9-1,-9-18-4,0 9-7,0-29-18,0 4-9,-3-8-2,3-4-1</inkml:trace>
  <inkml:trace contextRef="#ctx0" brushRef="#br0" timeOffset="1248">1242 82 26,'7'-9'39,"-7"9"-1,9 6 0,-9 10-23,-6-1-8,-1 17 0,-10 5 0,2 17-2,-7 9 0,0 15-1,-2 8 0,0 9 0,-3 3-2,3 2 1,2-6-2,2-4 0,2-10-1,1-10 1,3-12-1,1-12-1,4-11 1,1-10-1,4-7 0,1-8-2,3-10-2,0 0-6,0 0-17,6-12-14,-2-2 0,1-1-1</inkml:trace>
  <inkml:trace contextRef="#ctx0" brushRef="#br0" timeOffset="1939">1573 190 22,'3'-17'40,"-3"6"-2,0 11 0,0 0-23,0 0-4,0 0-4,-5 21-1,-1 4-2,-7 6 0,1 16-1,-6 10 1,-1 16-2,-6 6 1,1 11-1,-2 1 0,2 2-1,2-1 0,1-8 0,2-9-1,3-9 0,4-12-1,2-11 0,3-10 0,2-12-2,5-9-2,0-12-5,0-10-23,3-11-10,2-8 1,1-10-1</inkml:trace>
  <inkml:trace contextRef="#ctx0" brushRef="#br0" timeOffset="2308">1531 259 37,'8'-10'39,"-8"10"1,9-11 0,-6 1-28,14 7-3,-1-9-1,13 4-3,0-4-2,7 2 1,3-1-3,1 2 0,-2 3-2,-4-1-2,-3 7-6,-14 0-19,-3 4-14,-8 5 1,-14 2-1</inkml:trace>
  <inkml:trace contextRef="#ctx0" brushRef="#br0" timeOffset="2557">1349 597 37,'3'24'40,"15"-24"1,13 0 1,18-6-29,-4-10-2,12 5-3,-2-4-4,4 3-2,-4 1-3,-5 0-5,-3 8-8,-14-1-25,-4 4-2,-6-4-2,-7 2 1</inkml:trace>
  <inkml:trace contextRef="#ctx0" brushRef="#br0" timeOffset="2933">2367 197 22,'3'-11'38,"-3"11"-1,-3-9-9,3 9-13,0 0-2,-14 6-6,1-1-2,-2 9-2,-10 1 1,-2 9-1,-10 3 2,-1 9-2,-7 5 0,0 10 0,-3 5-1,6 4 0,1 2 0,7 7-1,5-2 0,9-1 0,5 0-1,6-4 1,9-4-2,6-4 1,5-6 0,6-7 0,4-5-1,7-6 2,1-8-2,5-9 1,-1-7 0,2-6 1,2-10-1,-2-6 0,0-8 0,0-8 0,-4-7 1,-3-7-1,-1-6 1,-3-6-1,-6-7 1,-1-4-1,-4-6 0,-2-1 0,-5 0 1,-2 8-2,-4 6 2,0 5-2,0 11-1,-11 10-1,1 16-2,-11 3-5,5 17-8,-11 0-21,1 0-4,-1 5 1,-1-1 3</inkml:trace>
  <inkml:trace contextRef="#ctx0" brushRef="#br0" timeOffset="3737">2726 305 6,'-9'-9'36,"2"-3"3,7 12-11,-6-9-6,6 9-5,0 0-7,0 0-2,0 0-3,-4 15-1,1-1-1,3 8 0,-9 10-2,1 11 0,-2 12 0,-2 8 1,-3 6-2,1 5 2,-2-1-2,1-2 1,2-6-1,2-8 0,1-9 0,1-10 1,3-10-1,2-6 0,1-8 1,3-5-1,0-9 1,0 0-1,-6-11 1,6-3 0,0-3-1,0-5 1,0-8-1,0-3 0,4-9 1,2-6-1,3-6 0,3-5 0,5-6 0,3-3 0,5 0 0,3 4 0,6 1 0,3 6 0,3 9-1,2 7 2,1 8-2,-3 10 2,-3 7-2,-3 7 2,-6 9-1,-3 7 0,-6 8 2,-5 6-2,-4 5 1,-6 6-1,-4 2 1,-3 5-1,-6 1 0,-5-3 0,-5 0 0,-4-3 0,-3-5 0,-4-2 0,-1-6 0,-1-5 1,-2-4-1,3-4 0,0-4 0,4-4 1,2 0-1,7 0 0,2-5 0,6 2 0,10 3 0,0 0 0,0 0-1,13 10 1,6 4 0,5 5 1,6 6-1,8 7 2,2 3-1,4 5 0,-1 2 0,-1-1 0,-2-1 0,-1-1 0,-8-6-1,-3-3 0,-7-6 0,-4-6 1,-6-5-1,-4-3-1,-7-10 0,0 0 0,0 0-3,0 0-6,0-16-26,0-1-6,0-7-1,7-4-2</inkml:trace>
  <inkml:trace contextRef="#ctx0" brushRef="#br0" timeOffset="4744">3607 333 7,'0'-21'36,"0"21"5,8-12-4,-8 12-19,0 0-5,0-12-3,0 12-3,0 17-2,0 5-1,-9 9-1,1 11 0,-5 11-2,-2 12 2,-4 5-2,1 5 1,-1 0-2,1-3 1,2-7 0,3-10-1,3-11 0,4-11 1,2-11-1,1-10 1,3-12-1,0 0 1,0-22-1,0-6 1,0-6-1,5-7 0,0-10 1,-1-7-2,2-6 2,3-1-2,3-1 1,1 5 0,2 5 0,2 4 0,1 9 0,-1 9 0,0 9 0,-4 10 0,1 10 0,-3 5 1,-1 10-1,-2 10 0,1 9 0,-1 7 1,-1 5-1,3 6 0,0 0 0,-1 0 0,2-4 0,1-6 0,1-9 0,1-7 0,1-9 1,4-8-1,2-10 0,1-9 1,3-8-1,2-8 0,2-6 1,3-6-1,3-3 0,-1-3 0,0 0 0,3 1 0,-1 3 0,-1 7 1,-3 6-1,-2 7 0,-5 6 0,-3 9 1,-5 10 0,-5 14 0,-4 8-1,-4 8 1,-4 9 0,-3 12 0,-4 8 0,-2 6 1,-1 2-1,-2 7 1,-1-1-2,2-2 1,-2-3 0,4-6 0,0-6-1,3-6 0,-1-8 0,3-11-1,1-5 0,0-10-1,3-7-2,0-9-4,4-15-23,-4-10-10,7-5-4,-1-11 0</inkml:trace>
  <inkml:trace contextRef="#ctx0" brushRef="#br0" timeOffset="5648">4776 248 36,'25'5'39,"-25"-5"1,10 4 0,-10-4-30,-4 11-1,0-2-2,1 11-2,-6 7-2,0 12 0,-6 11-1,1 9 0,-4 5-1,0 2 1,-1 3-1,1-1 0,2-8 0,3-8-1,1-12 0,4-8 1,4-11-1,0-8 0,4-13 0,0 0 0,0-19 1,8-5-1,0-10 0,4-8 0,0-9 0,5-7 0,3-9 0,2-1 0,1-2 0,5-1-1,-1 2 1,-1 6 0,1 8-1,-1 7 1,-3 10 0,-4 9 0,-1 9-1,-5 12 1,-1 8 0,-2 8 1,0 8 0,-2 9-1,0 7 2,1 9-2,0 9 1,1 5 0,-2 11 0,2 5-1,-3 2 0,2 4 1,-1 0-1,2-3 1,-4-5-1,-2-6 1,-4-9-1,4-7 0,-4-8-1,-3-11 0,3-5-1,-11-13-3,11-1-6,-10-14-25,5-8-8,1-10 1,-1-6-3</inkml:trace>
  <inkml:trace contextRef="#ctx0" brushRef="#br0" timeOffset="6293">4815 625 61,'-25'17'40,"25"-17"1,-10 16-8,10-16-26,0 0-2,14-12-2,5 3-1,5-7-1,5-3-4,8 2-7,-2-8-23,13-2-9,-2 0 0,-1-2-2</inkml:trace>
  <inkml:trace contextRef="#ctx0" brushRef="#br0" timeOffset="6594">5260 170 20,'-6'10'41,"6"-10"-4,0 0 4,9-4-27,13 1-3,2-9-2,17 5 0,3-8-3,10 3-1,-1-2-1,3 3-2,-3 0 0,-3 2-1,-9 0-1,-11 2-1,-8 4 0,-7-1-2,-5 4-1,-10 0-4,13 0-6,-13 0-16,0 0-12,-10-4-1,10 4 0</inkml:trace>
  <inkml:trace contextRef="#ctx0" brushRef="#br0" timeOffset="6887">5580 158 7,'-25'24'41,"15"-7"2,3 2-2,-2 9-14,-3-2-15,12 17 0,-16-3-5,8 15-1,-6 3-2,2 2-1,-3 1-1,0 0 0,2-4-1,0-4 0,3-8-2,1-8 0,3-8-2,-2-11-3,8 2-9,0-20-25,0 0-3,0 0 0,3-23-2</inkml:trace>
  <inkml:trace contextRef="#ctx0" brushRef="#br0" timeOffset="7240">6071 126 20,'33'5'42,"-21"-1"-4,-12-4 3,0 0-26,11 15-3,-11-15 1,0 29-6,-8-7 0,5 12-1,-8 5-1,1 11-1,-4 4 0,-2 9-1,-2 3-1,0 0-1,0 1 0,2-2 1,2-6-2,2-8-1,3-7-1,1-13-3,8-2-6,-3-18-19,3-11-12,11 0-5,0-16 1</inkml:trace>
  <inkml:trace contextRef="#ctx0" brushRef="#br0" timeOffset="7571">6340 148 17,'33'-23'43,"-24"20"-3,-9 3 1,10-3-22,-7 15-9,-3-3 0,8 14-4,-4 1-1,2 12-1,3 6-1,-1 10-1,-1 5 1,3 8-1,-10-65 0,6 71 0,-6-71 0,9 72 1,-9-72-1,11 74 0,-11-74 0,12 66-1,-12-66-1,9 53 1,-9-53-1,0 0 0,21 44-1,-21-44 1,0 0 0,0 0 0,50-27-1,-50 27 0,38-58 1,-16 16 0,2-1-1,1-6 1,0-1-1,3-1 1,0 1-1,0 1 1,-1 0 0,-2 6 0,-1 2 0,-24 41 0,41-69 0,-41 69-2,30-47-2,-30 47-5,0 0-17,0 0-16,0 0-4,0 0-1</inkml:trace>
  <inkml:trace contextRef="#ctx0" brushRef="#br0" timeOffset="8105">7068 86 17,'45'-17'37,"-45"17"2,42-5-21,-42 5 1,0 0-2,0 0-6,45 5 0,-45-5 1,0 0-4,0 0-1,0 0 0,0 0-2,0 0 0,29 53-1,-29-53 0,0 0-1,-15 64-1,15-64 0,-19 60 0,19-60 0,-27 76-1,13-35 0,-4 1-1,2 4 0,-2-1-1,2 0 0,0-4 0,1 2 0,15-43 0,-24 76 0,24-76 0,-10 60 1,10-60 0,10 42 0,-10-42-1,0 0 1,59 28-1,-59-28 0,61 0 1,-61 0 0,73-15 1,-73 15-1,77-19 0,-77 19-1,78-23 0,-78 23-2,70-22-4,-70 22-7,58-27-23,-58 27-9,0 0 1,50-30-2</inkml:trace>
  <inkml:trace contextRef="#ctx0" brushRef="#br0" timeOffset="8676">7198 208 43,'-7'-57'44,"7"57"0,0 0-4,35-48-26,-35 48-3,0 0-4,64-25-2,-64 25-3,56-16 0,-56 16-1,60-18-1,-60 18-1,63-17 1,-63 17-2,60-16-1,-60 16-4,56-13-6,-56 13-17,34 0-13,-34 0-1,0 0-2</inkml:trace>
  <inkml:trace contextRef="#ctx0" brushRef="#br0" timeOffset="9015">7192 345 40,'-32'55'45,"32"-55"0,0 0-4,15 46-22,-15-46-6,0 0-5,54 11-3,-54-11-2,53 0-1,-53 0-1,56-10-2,-56 10-2,55-12-8,-55 12-31,59-13-4,-59 13 0,47-13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18T06:49:23.626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3263 4 22,'9'9'30,"-9"-9"-8,10-9-16,-10 9-1,0 0-2,9-6 2,-9 6-1,0 0 0,10 4 2,-10-4 1,3 11-2,-3-11 3,0 20-3,0-5-1,0 6-1,-5-2-1,1 7 0,-2 1 2,0 2-3,-3 0 0,-2 1 1,-3-1-1,-3 2 0,-6-3 0,-2 2 1,-6-3-1,-5-1 1,-7 0 0,-3 0-1,-6-2 1,-4 0-1,-6-2 0,-3-2 0,-7-1 0,-1 0 0,-7-5 0,-3 1-1,-3-3 1,-1 0 0,-3-3-1,-1 1 1,0-3-1,0-2 1,1-1 0,2 0-1,1-4 1,2 0-1,0-5 0,2 0 1,-1-1-1,5-1 1,2-2-1,2-1 0,5-1 2,4-1-2,1-2 1,7 0-1,4-4 1,3 0 0,3-2-1,-1 2 0,2-2 0,4 2 1,2-1-2,3 1 2,1 3-1,4 0 0,2 1 1,6 2 0,3-1 0,3 3-1,1 0 1,5 0 0,2 3 0,11 7-1,-16-11 1,16 11 0,0 0-1,-9-8 1,9 8-1,0 0 0,0 0 0,0 0 0,0 0 0,0 0-1,0 0 1,0 0 0,0 0-1,0 0 1,0 0 0,0 0 0,0 0-1,0 0-2,0 0-3,0 0-10,0 0-22,-3-9-3,3 9-2,0-16 1</inkml:trace>
  <inkml:trace contextRef="#ctx0" brushRef="#br0" timeOffset="1234">657 53 20,'9'0'22,"-9"0"-11,8-11-1,-8 11 1,0 0-1,0 0 0,12-3 0,-12 3 0,0 0 1,0 0-3,-12 6-2,1-3-2,-1 4 2,-8 0-4,-2 3 0,-6 1-1,-3 1 1,-5 0-1,-1-1 1,-3 0-1,2 1 1,-1-2-1,2 2 1,0-3-1,1 1 0,2 2 0,2-2 0,2 0 0,2 0-1,2-1 1,3 0 0,2-3-1,5 0 1,3-3 0,3 1 0,10-4-1,-13 5 1,13-5-1,0 0 0,0 0 0,0 0 1,0 0-1,0 0 0,0 0 0,0 0 1,0 0-1,0 0 2,-5 9-2,5-9 1,0 10-1,0-10 1,5 17 0,-5-5 0,5 3-1,1 3 1,-3 2 0,4 1 0,0 1 1,1 5-1,1-1 0,1 2-1,-1 0 2,2-1-2,-2 0 2,1-2-2,0 1 1,1-5-1,-2-3 0,0-2 1,-1-4 0,-2-2 0,-6-10 0,10 14 0,-10-14 0,0 0 0,0 0 0,0 0 0,0 0-1,0 0 0,0 0-2,0 0-6,0 0-30,12 8-4,-12-8-1,8-15-2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4283.26807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29T09:20:02.3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9816 2400 8089 0,'0'0'2065'0,"0"0"-489"0,0 0-480 16,0 0 24-16,0 0-103 0,16-9-329 15,8 2-320-15,8 1-240 16,24-1-40-16,31-5 32 16,57 5 0-16,47-2-48 0,49 3-8 15,-2-1-16-15,2 4 16 0,-18 3-56 32,1 0 40-32,-15 0-48 15,-33 0-136-15,-32 6-776 16,-48-2-632-16,-22 8-217 0,-41-5-431 15,-8-1-1065-15</inkml:trace>
  <inkml:trace contextRef="#ctx0" brushRef="#br0" timeOffset="405.0498">10454 2626 5049 0,'0'0'2312'0,"0"0"-1632"16,0 0-80-16,0 0-560 16,0 0-40-16,0 0 0 15,0 0 753-15,119 47 487 0,57-47-248 16,38 0-264-16,34 0-112 16,-1-3-144-1,-23-7-224-15,-11 4-72 16,-12 3-80-16,-57 0-88 15,-49-4 73-15,-40 7-81 0,-16-3 8 16,-14-3 8-16,-9 2 112 16,-1 2 768-16,-5-5 56 0,-10 7-376 47,0-3-296-32,0 3-256-15,0 0-24 0,0 0-256 16,7 0-896-16,-7 0-793 0,0 3 97 15,0 10-705 1,0-7-3824-16</inkml:trace>
  <inkml:trace contextRef="#ctx0" brushRef="#br0" timeOffset="12349.3861">16599 2159 4608 0,'0'0'1329'0,"0"0"-273"0,0 0-112 31,0 0 120-31,-25-49-335 16,25 37 175-16,0 3-160 15,0 2-152-15,0 1 96 0,0 3-176 16,8 0-128-16,23 0-280 0,18-1-104 15,22 4-64-15,16 0 48 47,10 0 8-47,7 0 8 16,-9 0-224-16,0 7-352 0,-15 3-88 16,-8-1-224-16,-16 0-1025 15,-17-5-551-15</inkml:trace>
  <inkml:trace contextRef="#ctx0" brushRef="#br0" timeOffset="12653.3948">16478 2251 1840 0,'0'0'1176'0,"0"0"-448"0,0 0-232 0,0 0-144 15,0 0 289-15,0 0 695 16,0 0 120-16,0 6 361 0,48-6-1001 16,8 0-480-1,16-3-232 1,16-6-32-16,-1 5-8 0,8-5-56 16,2 3 8-16,-2-1-8 0,-15 1 0 15,-10 2 0-15,-14 1 0 16,-15 0 8-16,-9 0-16 15,-1 3-768-15,-14 0-1249 0,-9-2-4168 0</inkml:trace>
  <inkml:trace contextRef="#ctx0" brushRef="#br0" timeOffset="15971.1445">10629 9528 4889 0,'0'0'1672'16,"0"0"-384"-16,0 0-184 0,0 0-287 16,0 0-161-1,0 0 208-15,0 0-88 16,0 0-128-16,0 0-144 16,0 0-64-16,0 0-160 0,9 0-280 15,6 0-64-15,9 0 56 16,15 0 0-16,9 0 8 15,25 0 0-15,7 0 0 16,32 0 8-16,31 0 48 16,24-3-48-16,1 0-8 15,-34-1-200-15,-38 1-568 0,-40 3-440 16,-9-3-40-16,8 1-361 16,-6-2-287-1,-8-3-457-15</inkml:trace>
  <inkml:trace contextRef="#ctx0" brushRef="#br0" timeOffset="16430.5475">10893 9582 5393 0,'0'0'2416'0,"0"0"-1088"16,0 0 145-16,0 0-441 31,0 0-344-31,0 0-176 0,0 0-120 16,24 0-112-16,15 0-8 15,17 0-96-15,7 0-39 0,10 0 7 16,14 0-72-16,8 0-64 0,26 0-8 31,-19 0-32-31,34 0-681 31,-24 0-767-31,-40 0-1385 0</inkml:trace>
  <inkml:trace contextRef="#ctx0" brushRef="#br0" timeOffset="19032.1707">19778 10626 5737 0,'0'0'1224'0,"0"0"0"15,0 0-392 1,0 0-167-16,0 0-185 0,0 0 8 16,0-6 120-16,0 6-40 15,0 0-128-15,0 0-88 16,0 0-160-16,0 0-128 0,0 0-64 16,15 0 0-1,17 0 8 1,23 0 216-16,33 0 112 0,48 0 0 15,63 0-160-15,24-3 129 0,8-3-161 16,-8 2-40-16,-32 1-96 16,-23-3 32-16,-25 2-32 15,-46 2-8 1,-34-2-152 0,-24 4-281-16,2-3-319 15,-9 0 240-15,-1 3-56 0,-14 0-304 16,-17 0-552-16,0 0-929 0,-17 0 41 0</inkml:trace>
  <inkml:trace contextRef="#ctx0" brushRef="#br0" timeOffset="19470.5405">19458 10811 4256 0,'0'0'1097'0,"0"0"-873"0,0 0-40 16,0 0 648-16,0 0 312 0,136 22-200 47,-64-22-87-47,23 0-169 0,49 0 40 0,47 0-64 16,25-9-152-16,-2 2-224 0,-6-3-128 15,-33 1-56-15,-7 0-40 16,-18 2-64-16,-31-2 8 0,-39 5 0 47,-24-2 0-47,-24 3-8 0,-1 0-8 15,3-4-8-15,-2 4 8 0,-18-3-8 16,-4 0-32-16,-3 2-16 16,1 1-336-1,-1 3-376-15,-7-3-816 0,0 3-849 0</inkml:trace>
  <inkml:trace contextRef="#ctx0" brushRef="#br0" timeOffset="26740.0939">19164 8820 6649 0,'0'0'1440'0,"0"0"105"16,0 0-201-16,0 0-128 0,0 0 344 15,0 0 185-15,0 0-73 0,0 0-328 16,0 0-407-16,0 0-377 0,8 0-296 16,23 0-264-1,10-3 104 1,22-4-88-16,8 1-8 16,18-4-8-16,-1 1-408 0,-1-1-664 15,-7-2-1409-15,-24-1-1568 16,-17-6-2368-16</inkml:trace>
  <inkml:trace contextRef="#ctx0" brushRef="#br0" timeOffset="27121.2113">19067 8538 9978 0,'0'0'1800'0,"0"0"-264"16,0 0-543-16,0 0-833 15,0 0-160-15,0 0-8 0,0 0 0 32,-102 123-40-32,70-65 48 15,-9 5 8-15,10 0 0 16,-1 2 0-16,1-6 0 0,6-2 0 15,18-9 0-15,-10-4-8 0,17-12 0 16,0-7-8-16,0-6-48 16,24-6 56-16,1-3 88 47,14-10 24-47,9 0-96 15,15 0-16-15,1-3-248 0,47-19-1249 16,-14 2-1335-16,-26 5-6154 15</inkml:trace>
  <inkml:trace contextRef="#ctx0" brushRef="#br0" timeOffset="27665.7311">19985 8512 10522 0,'0'0'1600'0,"0"0"152"0,0 0 553 15,0 0-1329-15,0 0-576 16,0 0-328-16,0 0-72 0,31-16 0 15,-7 16 8-15,15 0-8 32,-7 7-8-32,2 9 0 0,-12 3-264 15,-13-1-392-15,-1 8-208 0,-8 2 424 16,-17 7 200-16,-5-3 192 16,-19 6 8-16,2 0 48 0,7-3-72 15,-9-3 72 16,17-3 0-31,1-4 40 0,-1 4-40 16,15-7-72-16,-6 0 72 0,15 0 0 16,0-3-56-16,0-3 56 15,0-3 0-15,15-4 120 16,18-2 8-16,14-4 16 16,1-3-16-16,16 0-72 15,-1-3-56-15,-7-10 0 16,-15 3-232-16,-10-8-240 0,-7 5-16 15,-9-16-705-15,-5 6-1239 32,-3 2-5290-32</inkml:trace>
  <inkml:trace contextRef="#ctx0" brushRef="#br0" timeOffset="28071.9689">20543 8436 10538 0,'0'0'2064'0,"0"0"177"15,0 0-1145 1,0 0-728-1,0 0-368-15,0 0 0 0,0 0-104 16,-136 3 88-16,97 29-120 0,5 0 80 16,12 5 48-16,5 5-40 15,10-2 48 1,7 2-8-16,0 0 16 16,7-1 40-16,17-6-40 15,8 3-8-15,7-9-120 0,9-1-256 16,1-6-104-16,-10-3-529 15,2-3-7 1,-10-6 160-16,-23-4 200 0,9 0 312 0,-17-6 192 31,0 0 144-31,-34 0 8 0,3 0-8 16,-16 0-8-16,6 0-592 16,9-12-1153-16</inkml:trace>
  <inkml:trace contextRef="#ctx0" brushRef="#br0" timeOffset="28268.4446">20526 8445 4096 0,'0'0'7010'0,"0"0"-5330"16,0 0-47-1,0 0-1121 1,119-53-312-16,-71 49-200 0,8 1-136 15,17 3-1129-15,-17 0-1039 16,-10 0-3953-16</inkml:trace>
  <inkml:trace contextRef="#ctx0" brushRef="#br0" timeOffset="28658.613">21108 8442 7513 0,'0'0'2113'0,"0"0"-1065"16,0 0 32-16,0 0-336 0,0 0-152 15,0 0 192-15,-111 143-263 16,94-89-193-16,2 3-72 16,-2 0-168-16,10 0-80 0,7-6 144 31,0 0-48-31,0-10-32 15,7-6 48-15,17-3-40 0,8-10 40 16,9-6-48-16,5-10-72 0,3-6 0 16,7-9-64-1,-8-26 64-15,-9-13 8 0,2-12 8 32,-19-7 32-32,-5-3-40 15,-9 1 368-15,-8 12 808 0,0 5-528 16,-32 11-424-16,-16 10-232 0,-8 14-56 15,-32 15-840 1,8 2-1992 0,10 0-5986-16</inkml:trace>
  <inkml:trace contextRef="#ctx0" brushRef="#br0" timeOffset="32280.6961">19722 13055 8041 0,'0'0'2049'0,"0"0"-553"0,0 0 400 16,0 0-543-16,0 0-377 31,15-28 32-31,2 18-216 0,-2 1 24 16,9-4-247-16,8 0-105 16,23 0-160-16,10 1-120 0,30-4-120 15,49 3 0-15,30 1-16 16,11 8-48-16,-10 4-8 15,-40 0-216 1,-64 0-1129-16,2 0-1039 16,-34 0-585-16,-15 0-1544 0</inkml:trace>
  <inkml:trace contextRef="#ctx0" brushRef="#br0" timeOffset="32614.1266">19856 13280 5673 0,'0'0'1776'16,"0"0"-472"0,0 0 265-16,0 0-377 15,0 0-8-15,0 0 80 31,0 0-167-31,0 0-25 0,0 0-632 0,129-34-192 0,-35 11-144 32,42-5-56-32,24 2 0 0,15 4-48 15,-32 7 0-15,-38 8-344 16,-42 1-872-16,0-1-857 16,-15 1-1111-16,1 0-4250 0</inkml:trace>
  <inkml:trace contextRef="#ctx0" brushRef="#br0" timeOffset="39041.699">15730 11937 6009 0,'0'0'2104'0,"0"0"-839"0,0-2-377 15,0-1-232-15,0-1-104 16,0 4-48-16,0 0-64 31,0 0-176-31,0 0 80 0,0 0-32 16,0-3 16-16,0-3-16 16,24-7-7-16,15-2-177 0,9-9-32 15,16-7-40-15,6 3-48 16,10-4 0-16,-7 3 32 15,-10 7-40-15,-7 3-536 0,-8 4-681 16,-16 4-607 0,-17 2-2369-16</inkml:trace>
  <inkml:trace contextRef="#ctx0" brushRef="#br0" timeOffset="39510.3706">15761 11592 5401 0,'0'0'2560'0,"0"0"-1312"0,0 0-71 15,0 0 47-15,0 0-504 16,0 0 120-16,8-73-128 0,-8 69-71 16,0 1-305-16,0 3-336 15,0 0-104-15,0 16-128 16,-15 10 136-16,-2 5 96 15,0 10-96 1,3 4 96-16,-11 3 64 16,9 2-64-16,1 1-64 0,7-4 64 15,-1-5 0 1,2-4 16 0,7-12-16-1,0-5 0-15,16-4 0 0,16-5 40 16,7-5 8-16,17-4-48 0,7-3-8 15,49 0-705-15,-25-7-927 0,-7-5-2297 16</inkml:trace>
  <inkml:trace contextRef="#ctx0" brushRef="#br0" timeOffset="40157.0248">16844 11433 8057 0,'0'0'2233'0,"0"0"-537"15,0 0-416-15,0 0-664 0,0 0-311 32,0 0-121-32,0 0-72 15,143-73-96-15,-94 73 72 0,-8 0-88 16,-2 0-8-16,-8 12-184 16,1 12-401-16,-15 0-239 0,-17 4 312 15,0 2 160-15,-8 1 280 47,-16-5 80-47,0-4 56 0,0-3 184 0,7-3 184 0,2-7 8 16,8 1-168-16,7-4-256 0,0-3-8 15,0 0 0-15,15 0 0 16,26-3 120-16,22 0-120 31,7-15-376-31,51-20-600 0,-18 3-1472 16,-16 0-4082-16</inkml:trace>
  <inkml:trace contextRef="#ctx0" brushRef="#br0" timeOffset="40450.4826">17817 11290 2680 0,'0'0'4977'0,"0"0"-3449"0,0 0-335 0,0 0-545 15,0 0-336-15,0 0-160 0,-80-25-32 16,56 31 8-16,9 6 0 15,-2 8-16 1,2 2 32 0,-1 3-144-16,8 4 104 0,8 3-32 15,0 0-24-15,0-1 32 0,0 4-80 16,15-3 0-16,2-1 0 16,7 1 0-16,-2-3 0 0,-5-7 0 46,0-6 0-30,-10-3 0 0,1-4-8-16,-8-6-96 0,0 0 40 0,-8 1 64 15,-16-4 0-15,0 3 0 0,-8-3 0 0,8 0-240 0,9-10-424 16,-1-6-1008 0,16-3-2937-16</inkml:trace>
  <inkml:trace contextRef="#ctx0" brushRef="#br0" timeOffset="40606.5796">17706 11242 8569 0,'0'0'2193'0,"0"0"-521"0,0 0-504 16,0 0-631-16,0 0-385 0,0 0-152 16,0 0-721-16,167-60-431 15,-119 63-752-15,-1 4-1121 0</inkml:trace>
  <inkml:trace contextRef="#ctx0" brushRef="#br0" timeOffset="40965.9962">18176 11306 6617 0,'0'0'2568'0,"0"0"-975"0,0 0-273 0,0 0-760 0,0 0-328 16,0 0-24-16,-65 38 136 15,43-16-32-15,-12 10-56 16,12 3-47-16,-2 10-121 16,7 2-8-16,17 0-72 0,0-2 40 31,0-1-32-31,17-9-16 0,14-6 8 16,8-13 80-16,17-13-88 15,0-3-88 1,7-25-48-16,-7-14 120 15,-15-8 32-15,-9-10 40 0,-16 3 80 16,-8 0 184 0,-8 16 256-16,-8 6 8 0,-8 16-584 0,-16 16-56 15,-9 14-1104-15,-5 16-641 16,14 9-1247 15</inkml:trace>
  <inkml:trace contextRef="#ctx0" brushRef="#br0" timeOffset="42965.8255">19666 11544 10138 0,'0'0'1600'0,"0"0"-176"15,0 0-527-15,0 0-593 0,0 0-208 16,0 0-56-16,144-32-24 16,-113 32-16-1,1 0 0-15,-8 13-64 16,0 9-24-16,-24 3-505 0,0 14-223 16,-9-1 408-16,-23 6 288 15,-7 0 120-15,-9 1-8 16,9-4-24-16,-2-9 32 15,17-9 136 1,9-8-40-16,7-5-32 0,8-7 0 16,0 0-64-16,8-3 8 0,23 0 232 15,25 0 272-15,32-6-240 16,64-30-272-16,-18 2-912 0,-13 2-2000 16</inkml:trace>
  <inkml:trace contextRef="#ctx0" brushRef="#br0" timeOffset="43287.4729">20638 11550 6793 0,'0'0'2881'0,"0"0"-1457"0,0 0-176 0,0 0-688 0,0 0-400 0,0 0-160 16,-95-9 0-16,70 32 0 0,-6 5 0 15,7 0 0-15,7 11 8 16,9-5 24-16,1 5-24 0,7-7 0 15,7-2-8-15,18-7-8 16,6-10 0-16,18-10-56 16,-3-3 0-1,3-10 56-15,-1-21-144 16,-16-4 64-16,-8-7 88 0,-17-2 88 16,-7-1 128-16,-7 8 192 15,-17 5-128-15,-8 6-272 16,-9 7-8 31,9 16-96-47,1 3-528 0,16 0-568 0,-2 13-1008 15,17 0-2225-15</inkml:trace>
  <inkml:trace contextRef="#ctx0" brushRef="#br0" timeOffset="43569.3938">20885 11564 9602 0,'0'0'2000'0,"0"0"-464"15,0 0-696-15,0 0-840 16,0 0 0-16,0 0-152 0,0 0 104 31,0 0 48-31,-7 120 8 16,7-89 56-16,0-5-64 0,14-3 0 16,11-8 8-16,14-5 56 15,2-10-16-15,-2 0-40 16,9-20 65-16,-16-8-65 0,-16-10 120 31,-8-4 296-31,-8-2 56 0,0 6-184 16,-24 6-136-16,-1 13-160 0,-21 13-504 15,12 6-1233 1,3 0-2416-16</inkml:trace>
  <inkml:trace contextRef="#ctx0" brushRef="#br0" timeOffset="44110.0516">21849 11068 10522 0,'0'0'1488'0,"0"0"280"0,0 0-647 15,0 0-1081-15,0 0-40 16,0 0-168-16,0 0 168 16,-127 149 8-1,86-70-8-15,-15 23 0 16,-7 28 0-16,0 16 0 0,7-9 0 15,24-33 0 17,1-34 0-32,22-29 0 0,1 4-72 0,1-1-408 0,-3-2-537 0,10-10-367 0,0-17-880 31,10-8-2449-15</inkml:trace>
  <inkml:trace contextRef="#ctx0" brushRef="#br0" timeOffset="44550.4966">21873 11541 10562 0,'0'0'1872'0,"0"0"313"16,0 0-865-16,0 0-768 16,0 0-376-16,0 0-168 0,151-86-8 31,-118 86-8-31,6 0-120 15,-15 0-256-15,-9 13-416 0,-6 9-8 16,-9 3 103-16,-16 7 449 0,-16 6 184 16,-16-3 8-16,1 6 56 15,-1 1 8-15,7-8 0 32,2-2 56-32,15-3 80 15,9-4 104-15,5-2-240 0,3-4 72 16,7 0 49-16,7 3-113 0,18-3 32 15,6 0 104-15,18 1-32 16,6-2-40-16,9-2-16 16,1 0-48-1,-9 0-8-15,-17 0-256 16,-15-3 80 0,-9-5-161 15,-15 5-183-31,-15-3 176 0,-26 3 296 0,-15-4 48 15,0 1 0 17,1 0 0-32,15-4-8 0,33-6-520 15,7 0-1072-15,0 0-1425 0</inkml:trace>
  <inkml:trace contextRef="#ctx0" brushRef="#br0" timeOffset="44846.4612">22518 11626 10442 0,'0'0'1768'15,"0"0"865"-15,0 0-793 0,0 0-720 16,0 0-704-16,-7-28-416 0,-17 41-200 16,0 15 144-16,-15 11 48 31,5 5 8-31,2 3-48 0,18 4 0 16,14-4-352-16,0 1 160 15,0-13-136-15,31-6-168 0,8-14 112 16,2-8-96-16,15-7 216 15,-17-12-32-15,9-20 240 16,-16-10 56 0,-15-6 48-16,-10 1 0 0,-7 0 152 15,-7 9-32-15,-27 6-120 16,3 9-72-16,-16 14-216 0,-1 9-1033 16,16 0-719-16,1 0-1257 15</inkml:trace>
  <inkml:trace contextRef="#ctx0" brushRef="#br0" timeOffset="45264.6671">22948 11608 6969 0,'0'0'1976'16,"0"0"-919"-16,0 0 343 0,0 0-656 31,0 0-416-31,0 0-200 0,0 0-24 16,0 0-56-16,-136 41 56 0,114-6-48 15,-2 6 48 1,7 7 72-16,10-1-80 0,7 0-88 15,0 1 8-15,7-9 0 16,25-11 32 0,16-9-48-16,15-12-48 0,2-7-264 15,-1-10 128-15,-1-24 80 16,-7-15 104-16,-25-7 184 0,-6-5 280 16,-25 0 144-16,0 11-167 0,-15 12-161 31,-41 9-280-16,0 20-1273 1,0 6-1783-16</inkml:trace>
  <inkml:trace contextRef="#ctx0" brushRef="#br0" timeOffset="57576.3661">13402 8738 8993 0,'0'0'1105'0,"0"0"-745"0,0-7 344 15,0 1-8-15,0-4-32 0,0 1 352 16,8-1-447-16,9-9-65 16,7-4-200-1,7 1-56 1,8-6-88-16,10-1-48 0,22 1-104 15,1-4 120-15,8 7-128 0,0-1 0 16,-17 11-8-16,-7-2-48 16,-7 11-672-1,-27 0-777-15,-22 6-327 16,-8 0-1097-16,-16 0-1160 16</inkml:trace>
  <inkml:trace contextRef="#ctx0" brushRef="#br0" timeOffset="57928.2712">13354 8385 7721 0,'0'0'1192'15,"0"0"-239"1,0 0-689-16,0 0-264 47,0 0-80-47,0 0 8 15,0 0 64-15,0 0 8 0,-102 79 0 0,68-44 192 0,3-3-88 16,6 3 48-16,11-4 0 0,-3 1-56 16,17-7-8-16,0 1-40 0,0-7-32 31,31 1 192-16,25-8-16 1,41-5 40-16,39-7 0 16,22 0-232-16,-30 0-928 0,-33 0-2081 15</inkml:trace>
  <inkml:trace contextRef="#ctx0" brushRef="#br0" timeOffset="58606.1906">13242 11071 10178 0,'0'0'1464'0,"0"0"-768"16,0 0 536-16,0 0-351 15,0 0 127-15,0 0-216 32,-14-70-472-32,45 54-312 15,18-3 0-15,6-3-8 0,9 0 0 0,6 3-72 16,-14-1-488-16,-15 2-592 0,-17-5-729 16,-24 7-591-1,0 1-3730-15</inkml:trace>
  <inkml:trace contextRef="#ctx0" brushRef="#br0" timeOffset="58907.5887">13259 10735 7825 0,'0'0'1809'0,"0"0"-857"0,0 0-64 0,0 0-528 0,0 0-360 31,0 0-64-31,0 0 24 0,0 0 32 15,0 0 16-15,-87 114-8 16,63-67 8-16,-1 4 0 16,-6 3 0-16,7-3 0 15,7-4 48-15,2-2-56 16,-2-7 0 0,10-13-8-1,7 1 8 1,0-11-40-16,0-5 40 15,0 0 8-15,16-7 56 0,7 0-56 16,18-3 56-16,7 0-64 0,47 0-520 16,-15-13-1569-16,0 4-5136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16T03:27:09.24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79 80 8,'0'-13'10,"3"4"2,-3 9-3,4-10 0,-4 10 1,7-12 1,-7 12-4,10-11 3,-10 11-2,11-10-2,-11 10 0,14-10 0,-14 10-3,17-6 1,-7 6 1,2 0-2,-1 0-1,1 3 0,-1 3 0,0 3-1,-3 1 1,1 4 0,-5 1 0,-1 3 0,-3 5 1,-4 1 0,-4 1-2,1 3 0,-4 0 1,0 1-2,-3 2 1,1 0-1,0-3 0,1 0 1,2-2-1,1-2 0,2-3 0,3-4 0,4-1 0,0-3 0,6-3 0,-6-10 0,19 11 0,-7-11 0,3 0 0,2 4 0,0-8 0,-3 4 0,0-5 0,-3 5 0,-11 0 0,13 0-1,-13 0 1,4 10 0,-4 0 0,-4 3 0,1 7 0,-2 3 0,1 5 0,-1 3 0,1 2 0,0 2 0,-1 5 1,5 1-1,-4-1 0,4 1 1,0 2-1,0-1 0,0 0 0,6-2 1,-3-6-1,0-3 0,0-2 0,0-6 0,0-2 1,-3-7-1,4-1 1,-4-13-1,0 15 1,0-15-1,-15 10 1,5-10-1,-7 3 1,-2-3 0,-4 0-1,1 0 0,-3 0-1,0-3-2,4 3-4,-6-10-9,11 3-19,4 1-2,2-6-3</inkml:trace>
  <inkml:trace contextRef="#ctx0" brushRef="#br0" timeOffset="1170">246 510 10,'-11'0'24,"11"0"-5,0 0-3,0 0-2,0 0-4,0 0-2,0 0 1,0 7-3,8 2 2,1-4-2,8 6 0,3-1-2,8 4 3,3 0-4,8 2 0,3 1-1,8 3 0,4 1 0,6 3 0,5 1-1,4 2 1,7 5-1,2 0 1,3 2-1,3 2 0,0-1-1,1 1 1,-4 0-1,-1-1 0,-8-4 1,-3-5-1,-8-1 0,-5-4 1,-9-1-1,-4-4 1,-9-1-1,-6-3 1,-5-2-1,-5 0 1,-3-2-1,-3 0 1,-3-3-1,-9-5 0,10 7 1,-10-7-1,0 0 0,0 0 0,0 0 0,0 0-1,0 0 1,0 0-2,0 0-1,0 0-3,0 0-5,0 0-12,0-16-16,0 16-2,0-21 0</inkml:trace>
  <inkml:trace contextRef="#ctx0" brushRef="#br0" timeOffset="1794">1762 982 22,'-4'-11'35,"4"11"-13,0 0-6,-9-13-1,9 13-6,0 0 3,0 0-6,9 11 0,0 1 1,-1 3-3,6 7 0,1 1-1,5 6 0,0 2-1,2 2 0,1 1-1,1-1-1,-5-2 1,-3-3 0,-3-4-1,-7-2 1,-6-4-1,-5-3 1,-9-2 0,-4-3-1,-5-1 0,-4-2 0,-2 1-1,1-1-3,1 2-3,-4-9-8,9 7-26,3 0 1,3-7 0</inkml:trace>
  <inkml:trace contextRef="#ctx0" brushRef="#br0" timeOffset="2402">2756 1129 22,'0'-14'38,"0"14"-2,-12-13-16,-4 3-7,1 10-3,-9-6-1,1 10-3,-7 0-2,0 8 0,-5 4 0,-2 9 0,-1 1-1,2 8-1,1 0 0,4 4 1,4 2-2,8 2 0,8-2 0,8-2-1,10-2 0,10-1 0,6-6 0,6-5-2,7-4-1,1-8-1,7-4-6,-6-13-12,1-5-19,-1-3 2,-5-6-5</inkml:trace>
  <inkml:trace contextRef="#ctx0" brushRef="#br0" timeOffset="2746">2922 1265 17,'23'-16'35,"-16"6"0,0-1-16,-7 11-8,12-17 1,-12 17-5,3-11-1,-3 11 2,0 0-3,-13 0 0,-1 0-2,1 12 0,-5-3-1,1 6-1,-3 1 1,1 5-1,-1 3-1,2 3 1,2 2-1,2-1 0,6 2 0,2 0 0,6-2 0,0-5-1,7-4 1,4-4 0,2-6 0,3-3-1,2-9 1,-1-5 1,2-4-1,-2-4 0,-2-2 0,-3-4 1,-1-4-2,-2-1 2,-3 2-1,-3-1 1,-3 2-1,3 3 0,-3 5 1,3 3 0,-3 13 0,0 0 0,10 0 1,-4 12-1,1 5 0,1 5-1,2 4 1,2 3-1,0 2 0,2-1-1,1-1-1,1-6-4,4 1 0,-6-11-4,7 1-9,-6-14-7,4 0-10,-3-8-2,-1-7-1</inkml:trace>
  <inkml:trace contextRef="#ctx0" brushRef="#br0" timeOffset="3276">3261 1309 8,'0'-47'28,"-3"33"-2,-1 3-7,4 11 0,0 0-4,-10 17-1,3-3-5,7 8 0,-3 1-4,3 6 0,-4 0-1,4 2-2,0-1 0,4-2-2,-4-4 1,3-5-1,-3-4 1,7-5 0,-7-10 0,10 5-1,-10-5 2,15-21-1,-7 4 0,1-4 1,-1-2-1,1-5 0,0-3 0,-1 0 1,-1-1-1,3 3 0,0 0 0,4 5 0,0 2 0,3 9 0,1 5 0,2 8 0,1 5-1,-1 11 1,1 7 0,-3 6-1,-1 5 0,-2 4 0,-3 3-1,-3-2 0,0-1-1,-6-7-1,1 1-5,-4-16-4,10 1-13,-10-17-16,17 0-2,-4-8 2</inkml:trace>
  <inkml:trace contextRef="#ctx0" brushRef="#br0" timeOffset="3837">4258 1214 14,'31'-16'35,"-31"16"-1,14-18-19,-14 18 1,7-16-2,-7 16-6,-7-11-1,7 11-1,-25 0-2,7 4-1,-7 6-2,-3 6 0,-2 5 0,-2 10-1,0 3 0,1 5 0,3 2 0,5 1-1,5-1 1,8-3-1,3-7 1,7-8-1,3-5 1,7-7-1,3-6 1,6-9 0,2-8-1,2-6 2,3-4-2,-1-6 1,0-4 0,-4-4 0,-2-5 0,-5-3 0,-2-1 0,-5-3 0,-3 1 1,-4 0-1,0 4 2,-3 4-1,-2 5 1,1 8-1,-4 5 2,4 6-1,-2 5 0,6 10 0,-6-11-1,6 11 1,0 13-1,0 3-1,4 10 1,0 7-1,3 8 0,0 7 0,2 6 0,0 1-1,3-1-1,-3-7-2,6 0-5,-8-14-10,9-6-21,0-7 0,2-14-2</inkml:trace>
  <inkml:trace contextRef="#ctx0" brushRef="#br0" timeOffset="4430">4613 1084 8,'-15'-5'34,"-7"12"0,8-3-16,7 8-6,-8-1-3,6 10-2,-7 4-1,3 8-3,-5 4-1,3 5-1,1 1 0,0 1-1,3 3 0,4-3 0,7-7 0,0-4 0,8-7 0,5-6 0,9-9 1,6-5 1,2-12 0,4-5 0,-2-10 3,4-4-2,-4-9 0,-2-3 1,-10-7-2,-3 0 0,-9-1-1,-8 3 1,-6 1-2,-8 5 0,-13 4-2,-5 5-2,-1 10-3,-7 0-10,4 6-21,2 9-1,-2-2-2</inkml:trace>
  <inkml:trace contextRef="#ctx0" brushRef="#br0" timeOffset="6786">4477 1974 13,'25'-11'32,"-25"11"-12,7-13-5,-7 13-2,-13-5-2,-5 5-1,-1 5 1,-9-1-3,1 7-1,-7-2 2,3 6-4,-1-3-2,4 1 0,4 0-1,6 1-1,7-3 0,8-1-1,7 0 1,10-2-1,6 0 1,10-1-1,5 1 0,5 0 0,6 1 1,1 2 0,0 2 0,-5 1-1,-4 1 1,-7 3-1,-7-1 1,-8 3 0,-16-1-1,-9 1-1,-9 2 1,-9 0-1,-6 0 0,-7-1 0,-2-1-2,-3-6 0,2 1-4,1-15-3,11 4-13,2-11-15,7-11-4,9-3 3</inkml:trace>
  <inkml:trace contextRef="#ctx0" brushRef="#br0" timeOffset="7254">4722 1767 23,'25'-16'38,"-25"16"-1,13 0-17,-13 0-5,-3 14-5,-4-4 0,7 9-3,-11 5-3,7 8 0,-2 7-2,2 4 0,-1 5-1,5 2-1,0 2 0,0-3-1,3-3-1,2-8-2,4-1-2,-4-13-4,9-1-10,-7-10-19,-7-13-3,12 0 1</inkml:trace>
  <inkml:trace contextRef="#ctx0" brushRef="#br0" timeOffset="7535">4602 2090 8,'8'-14'34,"9"4"-1,-1-3-11,10-3-14,9 1-2,1-2-4,2 5-1,-1 1-1,-8 4-1,1 7 1,-10-2-1,-1 2 1,-9 4 0,-10-4 1,11 7 0,-11-7 2,0 0 1,0 0 2,-3 9-1,3-9 0,0 0 0,-11 10 2,11 0-3,-3 0 0,3 7-2,3 2 0,0 5-2,2 3 1,1 1-1,3-1 0,1-1 0,2-5 0,1-3 0,1-9 0,4-4 0,1-8 0,0-4 0,0-5 0,0-6 0,0-3 0,-1-1 1,-2-4 0,-1-1 0,-5 0 0,-1 1 1,-3 2-1,0 6 1,-2 1 0,-4 7 0,0 10-1,0 0 1,0 0 0,10 24-1,-7 1 0,1 6-1,2 2 1,1 6-1,2-1-1,4-3 1,3-3-1,2-7-3,3-4-4,-1-16-9,4-5-24,0-4 0,-2-11-3</inkml:trace>
  <inkml:trace contextRef="#ctx0" brushRef="#br0" timeOffset="8174">5697 1537 18,'6'-29'33,"-13"19"-12,7 10-2,-21 0-4,6 5-4,-5 3 1,-1 7-5,-3-1 0,2 6 1,0 0-2,3 9-1,0-1 0,8 10-1,1 1-1,10 6-1,0 5 0,11 4 1,3 1-2,4 5-1,1 2 1,2-1-2,-1-1 1,-2-2-1,-3-2 1,-6-3-3,-5-6 1,-4-8-1,0-4-2,-12-13-7,5-4-20,-11-6-9,-4-12-2,-4 0 3</inkml:trace>
  <inkml:trace contextRef="#ctx0" brushRef="#br0" timeOffset="8533">5387 2126 28,'37'-28'40,"-10"18"-2,1 1-8,1-8-19,8 4-7,0-1-5,2-3-10,0 2-16,-4 3-12,-6-6-1</inkml:trace>
  <inkml:trace contextRef="#ctx0" brushRef="#br0" timeOffset="8751">5973 1672 23,'27'-52'38,"-27"52"-4,0 0-17,4-25-4,-11 14-3,-8 8-2,-7 10 0,-7 3-2,1 10-2,2 5 0,4 9-1,8 4 1,6 3-2,8 7 0,0 2 0,14 6 0,-14-56 0,17 64-1,-17-64 1,22 77-1,-22-77 0,25 82-1,-13-40 1,0 2-2,-2-1-2,1-1-3,-4 1-2,-7-43-7,13 102-27,-13-39-1,-13-18-1</inkml:trace>
  <inkml:trace contextRef="#ctx0" brushRef="#br0" timeOffset="9188">5841 1917 27,'0'0'33,"0"0"-14,0 0-3,-5 10-1,5-10-4,0 0 1,-10 0-4,10 0 2,0 0-3,17-7-1,-2-2-1,-15 9 0,0 0 1,0 0-3,50-12 0,-50 12-1,0 0-1,55-10-1,-55 10-2,0 0-5,55-3-10,-55 3-25,0 0-2,44 0 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4283.26807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29T09:26:02.647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11905 5550 7881 0,'0'0'1641'0,"0"0"-321"15,0 0 296-15,0 0-784 16,0 0-336-16,0-61-71 0,0 54 63 16,0 7 56-1,0 0-16-15,0 0-200 16,0 0-120-16,0 0-56 16,0 0-144-16,0 0 40 0,0 0-48 15,0 7-72-15,0 13 72 0,7 5 0 16,1 9 8-1,1 5 0-15,-2-1 0 16,8-1 40-16,-5-1 16 16,-3-7 16-16,10-4-72 15,-10-6-8-15,1-3 64 0,-1-7-64 16,10 1 48-16,-10-10-40 16,17 0 88 15,8-10 112 0,41-34 152-31,38-39-152 0,64-34-104 16,17-13-104-16,-1 3-160 0,-8 22-376 0,-64 35-48 0,-39 22-224 15,-32 20 80-15,-24 9 248 0,-9 3-1 16,2-3 177-16,-2-4-488 16,-6 8-648-16,-9 2-2609 0</inkml:trace>
  <inkml:trace contextRef="#ctx0" brushRef="#br0" timeOffset="2858.5883">9378 8119 4176 0,'0'0'0'0</inkml:trace>
  <inkml:trace contextRef="#ctx0" brushRef="#br0" timeOffset="205224.9251">15793 7331 4809 0,'0'0'952'16,"0"0"-632"-16,0 0 672 15,0 0-368-15,0 0-192 0,0 0 88 16,-7 0-80-16,7 0 1 16,0-3-209-16,0-7-128 15,7-2-96-15,-7 2 0 16,7-3 152-1,3-3 640-15,-3 1 216 0,-7 2 112 16,8-2 169-16,-8 1 367 0,0-1-384 16,7 5-312-16,-7 3-175 15,0 4-209 1,0 0-240-16,0 3-264 47,0 0-80-47,0 0 0 15,0 6-128-15,17 13 8 0,-10 8 104 16,10 1 8-16,-10 0 8 16,18 4 0-16,-1-4 0 0,0-5 72 15,8-4-64-15,-1-4 32 16,1-11 16-16,16-4-56 16,16-4 176-16,8-28-112 0,38-27-8 15,35-37 64-15,54-25-104 16,0-9-16-16,-41 25-88 0,-37 39-8 15,-50 24 16-15,-15 14 72 0,-1-7 8 16,1 0-8-16,8 4-160 16,-9 2-8-16,-14 6-240 15,-2 8-473-15,-14 5-543 16,15 8-680-16,-17 2-1025 0,-6 0-3232 0</inkml:trace>
  <inkml:trace contextRef="#ctx0" brushRef="#br0" timeOffset="206018.6952">13553 8744 10666 0,'0'0'1776'0,"0"0"209"31,0 0-497-31,0 0-664 16,0 0-608-16,0 0-216 0,0 0-224 15,0 0 88-15,0 44 136 16,0-3 80-16,9 4 88 31,-9-1-72-31,8 7 104 0,-1-3-72 16,1 3-24-16,1-7-32 0,6-3 0 15,9-6-16 1,0-9-8 15,15-14 40-31,10-12 24 0,47-12 280 0,55-52 145 16,72-31-169-16,32-26-208 0,-7 1-72 0,-25 14-80 16,-41 24-8-16,-46 22-72 15,-32 21-352-15,-48 18-353 16,-17 8-687-16,-7 3-1153 15,-8 1-2920-15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08-22T03:08:01.584"/>
    </inkml:context>
    <inkml:brush xml:id="br0">
      <inkml:brushProperty name="width" value="0.15875" units="cm"/>
      <inkml:brushProperty name="height" value="0.15875" units="cm"/>
      <inkml:brushProperty name="color" value="#FFFF00"/>
    </inkml:brush>
  </inkml:definitions>
  <inkml:trace contextRef="#ctx0" brushRef="#br0">14962 5756 15,'-60'0'30,"31"0"8,8 0-21,8 0-2,1 0-1,12 0-6,0 0-2,18 7 1,13-7-2,19 5-2,14-1 0,27 2-1,24-6 1,25 0-2,24-4 1,22-3-1,21-4 0,11-2 0,13-5-1,2 1 0,-2 0 0,-9 5 0,-16 3 0,-17 0-1,-26 9-1,-27 0 0,-30 9-2,-31-3-1,-29 10-5,-35-5-4,-23 8-9,-33-2-12,-23 0-3,-16 3 0</inkml:trace>
  <inkml:trace contextRef="#ctx0" brushRef="#br0" timeOffset="412">14981 5691 19,'-51'-15'34,"41"9"-14,10 6-2,18-5-6,6 5-3,17 5-2,14-5-1,20 6 0,13-6-1,22 8-1,16-8-1,15 7 2,13-7-3,9 0 0,7 0-1,0-3 0,2-3 0,-5 0 0,-10-3-1,-13 0 1,-13-1 0,-13 3-1,-19-1 0,-16 4 0,-21 4-2,-16 0 0,-15 6-3,-17-4-10,-14-2-23,-14 27 0,-13-18-2</inkml:trace>
  <inkml:trace contextRef="#ctx0" brushRef="#br0" timeOffset="4366">9105 7011 23,'-62'-10'24,"36"10"-2,3-5-5,9 5-3,0-6-2,14 6-5,0 0 2,0 0-4,24-13-1,7 9-1,11-3-2,14 1 0,17-2 2,15-2 0,17-1-1,18-2 0,15-1-1,19-3 1,14-1-2,14 0 2,12-1-2,11 4 1,8-5-1,4 9 0,3-1 1,1 4 0,-3 4-1,-4 4 1,-7 0 0,-6 4-1,-11 3 1,-11 3 0,-17-4-1,-13 6 1,-18-5-1,-16 1 0,-20-3 0,-19 1-1,-19-1-2,-19-5-2,-14 6-8,-27-6-14,-21 0-12,-13 0 0,-21-4 1</inkml:trace>
  <inkml:trace contextRef="#ctx0" brushRef="#br0" timeOffset="4878">9443 7026 6,'166'-9'30,"-56"3"-6,12 2-9,17-2-2,19 6-3,11-10-1,17 10-1,8-12 1,14 6-2,1-5-1,14-1 0,-1-1 1,2 1-2,-5-2-3,-2 3 1,-12 1 0,-12 4-1,-14 6-1,-17 0-1,-23 9 1,-18 0-1,-19 3 2,-22 2-2,-20 0 1,-16 2-1,-14-2-2,-16-3-1,-11 2-6,-17-4-25,-7-9-4,-6 0-2,-14-8-1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4283.26807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29T09:31:46.41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15028 9172 8569 0,'0'0'1945'0,"0"0"-897"0,0 0 360 16,0 0-368-16,0 0-351 16,0 0-57-16,0 0-80 31,0-3-120-31,0 3-104 0,8 0-80 0,9 0-24 15,5-6 80 1,19 0-16-16,15-7 96 0,24-6-96 0,0-7-120 16,22-5-64-16,2-11-96 15,8-2 8 1,14-17 41 0,-14 1-41-16,0-9 32 0,16-30-48 15,-33 13 0-15,16-15 48 0,1-1-48 16,-25 13 0-16,25-12 0 15,-8 6 0-15,-9 0-72 16,2 2 72 0,-17 7-73-16,-2 4 65 15,-13 5 0-15,-2 8 8 0,-7 5 0 16,-7 0 0-16,-10 11 0 16,0 5 8-16,-6 0 0 0,-10 7 65 15,1 6-1 32,-8 0 40-31,-8 7-16-16,-1 5-8 0,3 4-8 0,-10 3 16 0,0 4 16 15,7-1-112-15,-7 4-8 0,0-4 8 0,8 3 48 16,-8 1-8 0,0 3-40-16,0 2 0 15,0 1 32 1,0 0-32-16,0 3-80 0,9 0-128 0,-9 0-192 15,0 0-49-15,0 0-39 0,0 0-112 16,0 0-224-16,0 0 64 0,0 0 288 16,0 0 96-1,0-7 152 1,0-2-921-16,0-1-135 0,0-1 656 16,0-3 272-16,0-2 296 31,7 4 32-31,-7-7 48 0,0 6 8 15,0-1 280 17,0 2 272-32,0-1 24 0,0 4-144 15,0 0 64-15,0 2-55 16,0-2-73-16,0 2-152 0,0 4 136 0,0 0-128 0,0 0 32 0,0 3 24 16,0 0-136-16,0 0-176 0,0 0-112 31,0 0-8-31,0 0-24 15,-24 6 32-15,0 10 64 32,-8 0 48-17,1 0-8-15,-1 5 8 16,-9 2-80-16,2 0 80 0,7-4 8 16,8-3-8-16,0-4-8 0,17-6-8 15,7-2 16-15,0-4 0 0,0 0 0 0,0 0 88 16,0 0-16-16,31-6 96 15,1-14-16-15,16-2-104 0,8-6 16 16,0 1 16-16,0 2-80 16,-17 0 16-1,9 6 8 1,-24 4-16-16,0 2-8 0,-9 7 352 47,-15 2-56-32,8 4-144-15,-8 0-152 16,0 0-104-16,9 4-96 0,-1 11 200 0,-1 7-8 0,10 7 0 16,7 6 0-1,-2 3 8 1,12 7-80 0,5 9-1288-16,0-7-1353 0,-6-15-5393 15</inkml:trace>
  <inkml:trace contextRef="#ctx0" brushRef="#br0" timeOffset="22832.7365">19077 6054 12186 0,'0'0'640'16,"95"13"-448"-16,-32-3-112 0,9-7 32 15,-8 3 136-15,-1-3 160 16,9 0-223-16,-1-3-97 31,9 0 16-31,8 0 8 0,8 0 56 16,-1 0-120-16,24 0 0 16,26 0-40 15,23-6 48-31,7 0-48 0,-8 3-8 0,-9-4 0 15,-15 4 0-15,3 0 0 0,-3-4 0 0,8 4 8 16,-8 3-8-16,9 0 0 16,-8-4 0-16,-1 4 8 15,-7 0-8-15,-10 0 8 0,3 0 0 16,-27 0-8-16,-15 0 0 16,-22 0 0-16,-18 4 0 15,18-4 0-15,-9 0 0 31,0 0 8-15,-10 0-8-16,-5 0 0 0,-17 0 8 0,-1 0 40 16,1 0-32-16,-15 0-8 0,-1-4-8 15,-8 2-64-15,0-4-1049 0,-25-3-1239 16,1-2-5842-16</inkml:trace>
  <inkml:trace contextRef="#ctx0" brushRef="#br0" timeOffset="23459.1834">19570 5553 7241 0,'0'0'1624'0,"0"0"209"16,0 0-105-16,0 0-200 15,0 0-791-15,0 0-177 0,0 0-136 16,111-22-72-16,-62 12 16 15,21 4-56-15,35 2-88 0,38 4-64 47,41 0-96-47,22 0-56 0,1 10 40 0,-6 3-48 16,-36 0 16-16,3-4 40 0,-8 1-56 16,-17-4 8-16,-24-3-8 15,-29 3 8-15,-35-6 0 0,-8 0-8 31,-6 0-8-31,-10 0-296 16,1 0-152-16,-17 0-168 0,-6 0-152 0,-18 0-809 16,-13 0-1351-16,-10 0-3450 15</inkml:trace>
  <inkml:trace contextRef="#ctx0" brushRef="#br0" timeOffset="24523.921">20334 5709 9113 0,'0'0'1609'0,"0"0"-25"0,0 0-584 15,0 0-896-15,0 0-104 0,0 0-104 16,0 0 96 0,17 63-80-16,-17-25 88 15,7 9 8 1,-7 11-8-16,0 12 48 0,-14 2-48 16,-11 11 72-16,-6 6-64 15,-1 0 96-15,-1 3-80 0,1-3 80 16,-7 0-32-16,-2-4-64 15,-5 5 8-15,-3-5 112 0,-7 7 24 16,-7 1-23 0,-9 2-73-16,-8-3 16 15,-8 0-24-15,-7 3-40 16,0-3 0-16,-1 0-8 16,1 0 8-16,-9-6 0 0,16 3 88 15,1-4-48-15,7-2 384 0,0-7-184 31,0 0 80-31,0-3 0 32,2-3-104-17,-10 4-168 1,-1-5 232-16,1-2-88 0,-7-1-56 0,8-5 64 16,0 0-32-16,-1-5-16 0,-1-2-48 0,-6 0-24 15,8-6 24-15,-1-4 8 16,1-5-24-16,7 2-48 15,-8-6 32-15,8 0 16 16,-7-3 32-16,7-1-80 0,-8 1-40 16,8-3 0-16,0 0 48 0,0-8-40 31,-7 5-16-31,7-4-8 0,2 3 0 16,13-3 8-16,1-3 8 15,9 1 0-15,-1-2 0 16,7-1-8-16,3 2 0 15,-2 0-8-15,-1-3 8 16,3 2 8-16,-10 2 0 16,0 2-8-16,0-3 0 0,0 2 48 15,-9-1-48-15,2-1 0 16,7 3 0-16,-7-2 96 0,15-5-24 16,-1 1 48-1,3 0-40 1,14-6 57-1,-1-1-1-15,10-3-48 0,-1 4 8 0,7-3-88 16,2-5 88-16,6 5-40 0,2-3-8 16,-1-4-32-16,8 2-8 31,0-2 56-31,0 0 8 0,0 0 32 16,0 0-8-16,0 0 48 15,0 0 8-15,0 0-72 16,0 0-8-16,0 0-72 0,15-2-96 15,50-30-1096-15,-1 3-1921 16,6-12-3985-16</inkml:trace>
  <inkml:trace contextRef="#ctx0" brushRef="#br0" timeOffset="25771.551">20264 5705 9033 0,'0'0'1713'31,"0"0"-401"-31,0 0-32 0,0 0-880 16,0 0-320-16,0 0-72 31,0 0 72-31,-73 29 201 0,41-7-33 15,1 3 56-15,-1-2-64 16,1 2-88-16,6-6-16 16,9 0-32-16,8-6 56 0,1-7-64 15,-1 0 8-15,8-6 24 16,0 0 256-16,0 0 928 0,0 0 225 16,32-19-753-16,-10-4-512 15,19-5-184-15,8 0-88 16,-3-3-72-1,2 2 0-15,-9 0-64 0,2 4 32 16,-9 6 104-16,-8 3 0 16,-9 3 8-16,2 7-8 0,-10 6 0 15,-7 0-96-15,10 0-152 16,-3 6 0 0,0 16 144-16,10 6 88 15,6 8 16-15,-7 5 0 16,23 7-529-16,17 31-1231 0,0-9-1169 15,-8-10-2368-15</inkml:trace>
  <inkml:trace contextRef="#ctx0" brushRef="#br0" timeOffset="26716.2823">17259 7565 12842 0,'0'0'1881'16,"0"0"-289"-1,0 0-1040 1,0 0-552-16,0 0-80 0,0 0 80 16,48 118 0-16,-16-67 56 15,0 0-8-15,-1-4 0 0,10-8-48 16,-18-8-296-16,1-12-912 0,-8-13-393 31,-1-6 185-31,-5-12 16 16,-3-26-1161-16,1-10-15 0,1-12-185 47,-2-3 2633-47,8-1 128 0,2 7 2369 15,0 8 55-15,-10 15-263 0,1 12-465 0,-1 13 144 16,-7 5-599-16,0 4-977 0,0 0-264 15,0 22-104-15,-7 17 48 32,-18 15 48-32,-14 12 0 15,-9 14-488-15,-8 41-1057 0,0-20-655 16,17-12-2953 0</inkml:trace>
  <inkml:trace contextRef="#ctx0" brushRef="#br0" timeOffset="27207.1244">19475 8074 5417 0,'0'0'9122'0,"0"0"-6930"16,0 0 409-16,0 0-1201 15,0 0-888-15,0-20-400 16,0 20-112-16,15 10-80 15,18 16 80-15,6 5 8 0,0 7-8 16,17 7 0 0,-8 0-200-16,1-4-608 0,-10-6-664 15,2-7-809-15,-19-9-528 16,-13-9-295-16</inkml:trace>
  <inkml:trace contextRef="#ctx0" brushRef="#br0" timeOffset="27392.8281">19873 8029 7401 0,'0'0'3161'0,"0"0"-873"16,0 0 617-16,0 0-817 0,0 0-679 15,0 0-505-15,0 0-592 0,-24-66-312 32,0 91-176-32,-16 7 160 0,-15 19 16 15,-18 9 0-15,-14 13-184 16,-40 48-760-1,23-24-1329-15,9-4-2736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18T14:17:20.169"/>
    </inkml:context>
    <inkml:brush xml:id="br0">
      <inkml:brushProperty name="width" value="0.21167" units="cm"/>
      <inkml:brushProperty name="height" value="0.05292" units="cm"/>
      <inkml:brushProperty name="fitToCurve" value="1"/>
    </inkml:brush>
  </inkml:definitions>
  <inkml:trace contextRef="#ctx0" brushRef="#br0">-16 5593 3,'-9'6'6,"9"-6"-1,0 0-1,0 13 0,0-13 2,17 5 0,0-5 0,5-6 2,10-4 2,10-11 0,14-5-2,10-19 2,16-6-2,14-21-2,21-11 0,14-16-1,16-13-2,15-15-1,17-14 0,12-15 1,15-11-2,11-15 2,9-13-1,14-18 1,11-11-1,8-6 1,9-4 0,2-3 0,9 5-1,1 5 3,5 9-2,-9 14 0,-2 12-1,-8 5 1,-3 13-1,-11 9 0,-9 8 0,-10 8 0,-6 8-1,-8 2 0,-112 72 0,9-3 0,-9 3 0,6-2-1,-8 6 1,1-1-2,-13 7 2,-1-1-1,-10 10-1,1-1 1,-16 6-2,-1 2-2,-13 7-3,-3 5-4,-50 29-15,62-42-13,-62 42-4,0 0 3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18T14:17:21.455"/>
    </inkml:context>
    <inkml:brush xml:id="br0">
      <inkml:brushProperty name="width" value="0.21167" units="cm"/>
      <inkml:brushProperty name="height" value="0.05292" units="cm"/>
      <inkml:brushProperty name="fitToCurve" value="1"/>
    </inkml:brush>
  </inkml:definitions>
  <inkml:trace contextRef="#ctx0" brushRef="#br0">114 67 1,'-36'-12'14,"18"5"-1,5 0-2,-2 1-1,4 0-1,2 0-2,9 6-1,-13-9-2,13 9 0,0 0-2,11-10 2,5 10-1,4-4 0,8 4 0,6 0 0,11 6 1,6 0 1,12 5-1,11 2 0,13 6-1,10 1-1,12 6 3,12 4-1,17 6-2,11 2 0,13 6 1,9 6-1,14 9 1,6 6-1,13 11 1,9 8 0,5 9-1,8 7 1,9 6-1,7 2-1,7 7 1,8 2-1,3 2 2,7 3-2,4 4 1,1 6-1,4 9 1,-9 5-1,-3 3 1,-4 0 0,-6 1-1,-8-3 1,-5-4-1,-11-10 0,-118-71 2,15 7-1,-4-8-1,12 7 0,-3-7-1,9 4 0,-12-7 0,5 2 0,-7-5-1,2 3 0,-13-8-1,-1 1 3,-10-6-1,0 3 0,-15-9 1,0 0 1,-16-39 0,-74 64-1,0-64 1,0 43-4,0-43-5,0 0-19,0 0-17,0 0 2,0 0-3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50" max="1920" units="cm"/>
          <inkml:channel name="Y" type="integer" max="1710" units="cm"/>
        </inkml:traceFormat>
        <inkml:channelProperties>
          <inkml:channelProperty channel="X" name="resolution" value="43.87001" units="1/cm"/>
          <inkml:channelProperty channel="Y" name="resolution" value="44.88189" units="1/cm"/>
        </inkml:channelProperties>
      </inkml:inkSource>
      <inkml:timestamp xml:id="ts0" timeString="2015-08-21T01:55:12.78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353 600,'0'0,"0"0,0 0,17 0,-17 0,18 17,0-17,17 0,0 18,1 0,16-1,37-17,-36 0,35 0,18 18,-18-18,18 18,35-1,-18-17,18 0,18 0,-18 0,0 0,0 0,0 0,18 0,-18 0,-70 0,52 0,-17 18,18-18,-36 0,35 0,-17 0,35 0,-52 0,69 0,-70 0,18 0,-53 0,18 0,-1 0,1 0,-18 0,0 0,-18 0,18 0,-18 0,0 0,1 0,17 0,-18 0,0 0,-17 0,-1 0,1 0,0 0,17 0,0 0,-17 0,17 0,18 0,-18 0,18 0,0 0,-17 0,16 0,19 0,-36 0,18 0,0 0,-18 0,-17 0,0 0,35 0,-36 0,1 0,17 0,0 0,1 0,-1 0,-17 0,17 0,-17 0,-1 0,-17 0,18 0,-18 0,17 0,1 0,17 0,-17 0,0 0,-1 0,36 0,-35 0,17 0,-17 0,-1 0,1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50" max="1920" units="cm"/>
          <inkml:channel name="Y" type="integer" max="1710" units="cm"/>
        </inkml:traceFormat>
        <inkml:channelProperties>
          <inkml:channelProperty channel="X" name="resolution" value="43.87001" units="1/cm"/>
          <inkml:channelProperty channel="Y" name="resolution" value="44.88189" units="1/cm"/>
        </inkml:channelProperties>
      </inkml:inkSource>
      <inkml:timestamp xml:id="ts0" timeString="2015-08-21T01:55:15.31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353 917,'0'0,"0"0,17 0,1 0,0 0,-1 0,1 0,35 18,0-18,-18 18,53-1,-17-17,70 18,0-18,-17 0,-72 0,37 0,-19 0,-17 17,0-17,0 0,17 0,36 0,-35 0,-1 0,36 0,18 0,-36 0,0 0,-17 0,-18 0,0 0,-18 0,18 0,-18 0,0 0,18 0,-18 0,1 0,17 0,0 0,0 0,-1 0,-16 0,-1 0,0 0,18 0,0 0,-18 0,1 0,34 0,1 0,-18 0,17 0,18 0,-35 0,-17 0,-1 0,18 0,0 0,0 0,0 0,-1 18,19-18,-18 0,0 0,-18 0,36 0,-18 0,0 0,-1 0,1 0,-17 0,17 0,-1 0,-16 0,-1 0,0 0,1 0,-1 0,0 0,0 0,-17 0,35 0,-18 0,1 0,-19 0,1 0,35 0,-18 0,-17 0,17 0,0 0,-35 35,35-35,-17 0,17 0,1 0,52 36,-53-36,-17 0,17 0,0 0,-17 0,17 0,-17 0,0 17,17-17,-35 0,35 0,-17 0,-1 0,1 0,0 0,-1 0,-17 0,18 0,0 0,-1 0,1 0,-1 0,1 0,0 0,-18 0,17 0,1 0,-18 0,18 0,-18 0,17 0,-17 0,18 0,0 0,-18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4283.26807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29T09:32:50.49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22424 7001 5817 0,'0'0'1280'0,"0"0"-64"0,0 0-336 15,0 0-55-15,0 0-65 16,0 0-88-16,0-108-192 0,0 98-88 16,0 4-200-1,0 6-64-15,0-4-72 16,0 4-48-16,0 0 192 15,0 0-192-15,0 0 64 0,0 0 40 16,0 0-104-16,0 0 80 16,0 4-88-16,0 5 0 0,0 4 0 31,0 6 48-31,0 3 40 16,0 6 8-16,0 1-88 0,0 7 104 15,0-2-96-15,0-2 48 16,0-3 48-16,7-7-112 0,-7-4 16 15,0-4 40-15,7-8 40 32,-7-3 0-32,0-3 97 15,0 0 327-15,0 0 296 0,8 0-16 16,1-3 48-16,-1-17-248 16,23-5-280-16,18-12-216 15,6-8-56-15,16 1-48 0,18-1-8 31,6 4-40-31,17 3 0 16,31-1 48-16,-15 5 0 16,-18 8 8-16,-20 4-8 0,-27 6 0 0,-7 3 64 15,-1 1-64-15,-23 2 0 16,-8 4 0-16,-16 2 0 16,-1 2 8-1,-7-1 0-15,0 3 72 0,0 0-72 16,0 0-8-16,0 0-8 0,0 0-248 15,0 0-432-15,0 0-384 16,-7 0-568-16,-25 0-505 0,0 0-615 31,1 0 111-31</inkml:trace>
  <inkml:trace contextRef="#ctx0" brushRef="#br0" timeOffset="319.2949">23370 6531 6857 0,'0'0'1168'16,"0"0"377"-16,0 0-265 0,0 0-280 15,0 0-8-15,0 0-200 16,0-77-111-16,0 75-225 0,0 2-216 16,0 0 408-16,0 0-560 31,17 0-88-31,7 0 0 15,23 9 0-15,1 7 56 0,8 3-56 16,0 3 0-16,0 3 0 0,-8 7 0 16,-1 0-88-16,-23 2 0 15,-7 5-88-15,-17 2-64 16,-49 13 40 15,-62 23 112-31,-57 18 72 0,-14 10-384 31,7-10-873-31,63-29-1119 0,56-27-2449 16</inkml:trace>
  <inkml:trace contextRef="#ctx0" brushRef="#br0" timeOffset="17648.4598">16342 8677 8313 0,'0'0'1417'16,"0"0"383"-16,0 0-480 15,0 0-512-15,0-63-143 0,0 50 119 16,0 4-128-16,0-1 8 31,0 3-104-31,0-2 64 0,0-1 272 16,0 7-335-16,0 0-337 16,0 3-56-16,0 0 184 15,0 0-152-15,0 0-184 0,0 0-16 0,9 0-48 16,15 0 0-1,15 0 48 1,17 0 0-16,39 0 0 0,41 3 48 16,48 7-40-16,15-1 16 15,8 1 32 1,-8 0-56-16,-8-1 0 0,8-3-56 0,10-3-144 16,-3 1-144-1,1-4-64 1,-23 0-209-16,-2 0-79 0,-29 0 96 0,-34-7-64 15,-32-3 152 1,-31 5 80-16,-7-2 8 0,-3 1 192 47,10-1-24-47,-8-2 56 0,1 2 8 0,-18 4-121 16,1 0-807-16,-8 0-936 0,-17 3-1993 15</inkml:trace>
  <inkml:trace contextRef="#ctx0" brushRef="#br0" timeOffset="18226.6801">17060 8674 8769 0,'0'0'2017'0,"0"0"-89"0,0 0-263 31,0 0-337-31,0 0-392 16,0 0-240-16,0 0-320 16,48 0-200-16,-9 0-104 0,34 0-64 15,39 0 88-15,31 0-24 0,48 16-64 31,23 2 8-31,-15 1-8 16,-7 1 40-16,-41-7-48 0,-23-1 0 16,-33-5 8-16,-30-4-8 15,-9-3-48-15,-10 0 40 16,3 0 8-16,-18 0 8 0,1-7 72 31,-15 4 312-15,-10-6 97-16,1 2-209 0,1 4-112 0,-2 0-120 0,-7 0-48 15,8 3-8 1,-8 0-240-16,17 0-1409 16,-10 0-2888-1,10 0-2144-15</inkml:trace>
  <inkml:trace contextRef="#ctx0" brushRef="#br0" timeOffset="19535.3089">16820 17672 7641 0,'0'0'1977'16,"0"0"-585"-16,-7-23-168 15,7 17-120-15,0 0-311 0,0-4-193 16,0 3 216-16,0 2-56 0,0 2-88 16,0-1-144-16,0 4-64 15,0-3-72-15,0 0-144 0,24 0-240 16,15-4 40-16,17-2-16 16,16 3-32-16,32-1 0 0,23 1 8 15,33 0-8 16,15-1 8-31,-15 1-8 0,-10-7 9 16,-21 0-9-16,-10-2 0 0,-15 2 0 16,-17 0-49-1,-23-3 41-15,-8 3 8 0,-1 1-128 16,18-1-40-16,-10-3-112 16,-16 3-256-16,-6 4-568 15,-10 6-432-15,-14 0-417 0,-10 3-423 16,-7 0-1953-16</inkml:trace>
  <inkml:trace contextRef="#ctx0" brushRef="#br0" timeOffset="20179.2939">17043 17643 5097 0,'0'0'1192'0,"0"0"-24"0,0 0-312 62,0 0 8-62,0 0 1433 0,0 0-1657 0,0 0 336 0,0 0-88 16,0 0-391-16,0 0-185 15,-46-19-64-15,46 19 104 0,0 0-40 16,15 0-72-16,16 0 104 16,10 0-120-16,15 6-8 15,15 1 16-15,9-7-32 0,31 6-96 16,33-6-32-16,16 0-8 16,14 0-64-1,-21 0 16-15,-34 0 32 0,-39 0-48 16,-17-6 96-1,-7-1-96 17,0-5 8-32,15-4 0 15,-6 2 0-15,-9-1 0 0,-17 3-8 0,0 2 16 0,-6 4-16 16,-1-1-8-16,-17 7-272 0,1 0-368 16,-8 0-416-16,-1 0-344 15,3 3-201-15,-10 17-471 16,7-1-41-1,-7 0-215-15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18T11:48:10.288"/>
    </inkml:context>
    <inkml:brush xml:id="br0">
      <inkml:brushProperty name="width" value="0.21167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0 2 24,'0'0'17,"0"0"-2,16-5-1,-1 5-3,2 3 1,7 4-2,1-1-1,9 9-3,-2 1 1,6 10-2,2 4-2,6 10 0,-1 5 0,4 9 0,0 5 2,7 9-2,0 6-2,4 5 1,-2 5-1,1 9 1,1 3-1,-2 5-1,0 8 1,-1 4-1,-4 7 0,-1 4 1,-5 5 0,-1 0-1,-3 0 2,-2 3-1,-9-4 1,-4-3-1,-4-7 1,-5-4-2,-4-9 1,-4-4-1,-3-6 1,-4-8-1,2-9 0,0-6 0,-2-10 0,1-8 0,-1-8-1,-1-10 1,0-8-2,-3-10 0,5-2-4,-5-16-5,0 0-9,-16 0-14,6-16-4,2 1-2</inkml:trace>
  <inkml:trace contextRef="#ctx0" brushRef="#br0" timeOffset="578">1114 2669 18,'-10'0'30,"10"0"-16,0 0-4,-10 0 1,10 0-1,3 12-2,4 0 1,1 4-3,5 10 2,1 4-2,7 11-1,1 3 0,3 8 0,2 1-2,1 2 0,-2-3-1,1-3-1,-2-2 1,-1-6-2,-2-8 1,-3-5 0,-2-7 0,0-6 0,-4-7 0,2-8 1,-2-9 0,3-10 0,-1-13 0,5-12 1,1-12-1,6-8 1,2-7 1,1-2-2,2 2 0,-1 4 0,0 10 0,-3 10-1,-5 12 0,-3 9 0,-4 8-1,-5 8 0,0 6 1,-11 4-2,13 5 1,-13-5-2,11 22-3,-11-11-9,4 9-24,-4 2-3,-6-1-2,-2 3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18T11:48:08.709"/>
    </inkml:context>
    <inkml:brush xml:id="br0">
      <inkml:brushProperty name="width" value="0.21167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0 5 14,'0'0'13,"0"0"-1,0 0-2,0 0 2,0 0-2,0 0-1,0 0-1,10-5 0,-10 5 0,18-5-1,-7 5-2,5 0 0,2 0-1,3 5 0,-1 1-1,4 7-1,0 1 0,3 6 0,-1 1-1,3 6 1,-2 4-1,2 5 0,0 2-1,1 7 2,0 3 0,0 7-1,2 3-1,1 8 1,0 0-1,1 5 1,-1 7 0,-1 4-1,0 5 1,1 8-1,-5 6 1,0 7-1,-5 8 2,-2 7-2,-3 7 1,-5 5 0,-6 3-1,-2 1 1,-5 2 0,-8-2-1,-1-4 2,-2-5-2,-3-11 2,1-6-1,0-12 0,3-10 0,-1-16 0,5-14-1,1-12 0,2-11 0,3-12 0,0-7-2,0-6-1,0-13-1,0 0-2,0 0-7,13-4-8,-13-8-12,6-7-5,-2 0 1</inkml:trace>
  <inkml:trace contextRef="#ctx0" brushRef="#br0" timeOffset="684">465 2724 12,'-6'-11'28,"6"11"-11,0 0-3,0 0-5,9 17 1,-5-4-3,7 11 1,-2 5 0,6 11-2,-2 6 3,4 10-3,-3-2-1,2 5-1,-2-5 1,0-2-2,-2-8-1,1-7 0,1-9 0,2-7 0,5-9 0,6-5-1,5-10 1,7-7 0,4-11-1,7-5 0,4-7-2,-2-11-4,9 0-14,-4-9-18,-3-5 0,-5 0-4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50" max="1920" units="cm"/>
          <inkml:channel name="Y" type="integer" max="1710" units="cm"/>
        </inkml:traceFormat>
        <inkml:channelProperties>
          <inkml:channelProperty channel="X" name="resolution" value="43.87001" units="1/cm"/>
          <inkml:channelProperty channel="Y" name="resolution" value="44.88189" units="1/cm"/>
        </inkml:channelProperties>
      </inkml:inkSource>
      <inkml:timestamp xml:id="ts0" timeString="2014-09-12T03:16:46.737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19244 8326,'-18'0,"1"17,-19-17,19 18,-18-1,-18 1,0 0,0-1,0 36,18-53,-1 0,1 36,-35-19,70 1,-53 0,53-18,-36 35,19-35,-1 17,0-17,1 18,-1 0,0-1,1 1,-1 35,1-18,-19-17,1 52,17-70,-17 36,35-19,-53 54,53-71,-53 53,53-18,-17-17,-1 17,18-17,-18-1,1 1,17 0,0-1,0-17,0 18,0-1,0 1,0-18,0 18,0-1,0 1,0-18,0 18,0-1,0 1,0-18,0 18,-18-1</inkml:trace>
  <inkml:trace contextRef="#ctx0" brushRef="#br0" timeOffset="1638.1625">18115 9049,'0'0,"0"35,0 0,0 1,0-19,0 19,0-19,0 18,0-17,0 35,0-35,0 17,0-17,0 34,0-52,0 18,0-18,0 35,0-35,0 18,0-18,0 35,0-35,0-17,18-36,-18 35,0 18,0-18,17 1,-17-1,0 18,0-17,18-1,-18-17,18 35,-1-18,1 0,-18 18,35-17,-35 17,36-18,-36 18,17-18,-17 18,35-17,-35 17,36-18,-19 18,-17 0,18 0</inkml:trace>
  <inkml:trace contextRef="#ctx0" brushRef="#br0" timeOffset="13054.3048">19544 8079,'0'-18,"0"18,18 0,-18 0,17 0,1 0,-1 0,1 0,0 0,-1 0,36 0,-35 0,35 35,-18-17,18 17,-18-17,-35-1,18-17,0 18,-1 0,1-1,-18-17,18 18,-18 0,0-18,0 17,0 1,0 0,0-18,-18 17,18-17,-35 0,35 0,-18 0,18 0,-35 0,17 0,0-17,18-19,0 19,0-1,0-35,0 35,0-17,0 18,0-36,0 53,0-18,0-17,0 35,0-18,0-17,0 35,18-35,-18 35,0-18</inkml:trace>
  <inkml:trace contextRef="#ctx0" brushRef="#br0" timeOffset="14755.4754">20126 8096,'18'0,"-18"-17,17 17,-17-18,18 0,17-17,-35 35,0-35,0 35,18-18,-18 1,0-1,0 18,0-18,0 1,0-1,0 18,0-18,-18 1,18-1,-35 18,35 0,-18 0,-17 0,35 0,-18 0,1-18,-1 18,18 0,-18 0,1 0,17 0,0 18,0-18,0 18,0-1,0 1,0-18,17 53,-17-53,18 18,0-1,-18 1,17-1,-17-17,18 18,0 0,-18-1,17-17,-17 0,18 18,0 0,-18-18,17 0,-17 17,18-17,-1 0,1 18,0 0,17-1,-17-17,-18 0,35 0,-35 0,18 0,-18 0,17 0,1 0,-1 0,-17 0,18-17,0-19,-18 36,0-17,0-1,17 0,-17 18,0-17,0-1,0-17,0 35,0-18,0 18,-17-35,-1 35</inkml:trace>
  <inkml:trace contextRef="#ctx0" brushRef="#br0" timeOffset="16902.6901">20638 7620,'-18'0,"0"0,18 0,-17 0,17 0,-18 0,0 0,18 18,0-18,0 17,0 1,0 0,0-18,0 17,0 1,0-1,18 19,-18-19,18 19,-18-36,17 35,-17-35,18 35,-18-17,0 0,18-18,-18 0,17 0,1 0,-18 0,17 0,1 0,0-18,-18-17,0 35,0-18,0 0,0 1,0 17,0-18,0 0,0 1,0 17,0-18,0 0,0 1,-18-18,18 35,-18-18,18 18,-17 0,17-18,0 18,0 0,17 18,1 0,0-1,-1 1,-17 17,0-35,36 35,-36-17,17-18,1 0,0 0,-1 0</inkml:trace>
  <inkml:trace contextRef="#ctx0" brushRef="#br0" timeOffset="18134.8131">20638 7232,'0'-18,"0"18,17 0,-17 0,18 18,17-18,0 53,-17-35,0-1,17 18,-17 1,-1-1,1-35,-18 18,53 35,-53-53,0 17,17 1,1 35,17-36,-17 1,-18 0,0-1,18 1,-18-18,0 18,17-1</inkml:trace>
  <inkml:trace contextRef="#ctx0" brushRef="#br0" timeOffset="20095.0091">20108 8714,'18'0,"0"17,-18 1,17 0,1 34,17-16,0-1,1 18,-19-53,1 18,0 17,-1-35,1 0,-18 0,18 0,-18 0,0-18,0-35,0 0,0 0,0 18,0 35,0-53,-18 36,18 17,0 17,18 1,-18-18,52 35,-34-35,-18 18,18-1,-1 1,1 0,17 17,-35-35,0 18,18-18,0 0,-1-18,-17 0,0 1,0-36,0 53,0-18,0-17,0 17,0 1,0-1,0 18,0-18,0 1,0-19,0 36,-17-17,-19-18,36 35,-17 0,-1 0,18-18</inkml:trace>
  <inkml:trace contextRef="#ctx0" brushRef="#br0" timeOffset="21935.1933">20867 8449,'0'0,"-18"0,1 0,17 0,0 18,0-1,0-17,0 18,0 0,0-1,0-17,0 18,0 0,0-1,0-17,0 18,0-1,0 1,0 0,0-1,17 19,-17-36,18 17,-1-17,-17 18,18-18,-18 0,18 18,-1-18,1 0,-18 0,18 0,-1 0,1 0,-18 0,18 0,17 0,-35-18,17 0,-17 1,0-1,0 18,0-35,0 17,0 0,0-17,0 35,0-17,0-1,0 0,0 18,0-17,0 17,-17 0,-1 0,1 0,17 0,-18 0,0 0,-17 0,35-18,-18 18,1-18,-1 18,18 0,-18 0</inkml:trace>
  <inkml:trace contextRef="#ctx0" brushRef="#br0" timeOffset="23295.3291">21114 8396,'17'0,"-17"0,36 0,-36-18,17 18,1 0,0 0,17 0,0 0,-35 0,35 0,-17 0,-18 0,18 0,17 0,-17 0,-1 0,1 18,0-18,-18 18,17-18,1 35,-1 18,1-53,-18 18,0-1,0-17,0 18,0-18,0 0,-18 0,1 0,-18-18,17 18,0-35,18 17,-17 1,17-1,0 18,0-18,-18-17,18 0,0 0,0 35,0-18,0 18,0-18,0 1,0-1,0 18,0-18</inkml:trace>
  <inkml:trace contextRef="#ctx0" brushRef="#br0" timeOffset="24271.4269">21484 7973,'0'0,"18"0,-1 0,19 53,-36-36,0 19,17-19,19 54,-19-54,1 1,17 53,0-36,1 0,-19 0,-17-17,18 17,-18-35,18 18,-18-18,0 18</inkml:trace>
  <inkml:trace contextRef="#ctx0" brushRef="#br0" timeOffset="27407.7405">22066 8008,'0'0,"-17"0,-1 0,18 0,-18 18,18-18,0 17,-17-17,-1 0,18 0,0 18,-18 0,18-1,0 1,0 0,0-18,0 35,0-18,0-17,0 18,0 0,0-1,0 1,0 0,18-1,-18-17,18 0,-18 18,17-18,1 0,0 0,-18 0,17 0,1-18,0 18,-18-17,17-1,-17 18,18-18,-18 18,0-35,0 35,0-18,0 18,0-35,0 35,0-17,0 17,0-36,0 19,0-1,-18 0,1 1,17-1,-18 0,18 1,-18-1,1 1,17-1,-18-17,0 17,18 0,0 1,0-1,-17 18,-1-18,18 1,-18 17,18-18,-35-17,35 35,0 0,0 0,0 0,18 0,-1 17,1 1,0-18,-18 35,17-17,-17-18,18 18,0-1,-18-17,17 18,-17-18,18 18,-18-1,18-17,-1 18,1 17,-1-35,-17 18,18 17,-18-17,18-18,-1 17,-17-17,0 36,0-36,18 17,-18-17,18 18,-1 0,-17-1,18-17,-18 0,18 18,-1-18,1 0,-18 0,17-18,1-17,17 17,-17-17,-18 35,0-18,-18 18</inkml:trace>
  <inkml:trace contextRef="#ctx0" brushRef="#br0" timeOffset="37304.7288">21078 9648,'0'0,"0"-17,0-1,0 1,0 17,0-18,18-17,-18 17,18-17,-18 17,0 0,0-17,0 0,0 17,0 1,0-19,0 36,-18-17,18-1,-18 0,1-17,17 18,-18-36,-17 35,17-17,1 35,17-18,-18 18,0 0,1 0,-1 0,0 0,18 0,-17 0,-1 0,-17 18,35-18,0 17,0 1,0 0,0-1,0 1,0-18,0 18,0-1,0 1,0-1,0-17,0 36,0-19,0-17,0 18,0 17,35-17,-35 0,18-1,-1 1,1-1,-18-17,35 0,-17 18,0-18,-18 18,17-1,-17-17,18 0,-18 0,18 0,-1 0,-17 0,18 0,-18 0,35 0,-35 0,18 0,-18 0,35 0,-35 0,18 0,-1 0,1 0,0 0,-18-17,17 17,1 0,-18-18,18 18,-18-18,0 1,0 17,0-18,0-17,0 35,0-18,0 1,0-1,0 18,0-18,0 1,0-1,0 18,0-18,0 1,0-1,0 18,-18-17,0 17</inkml:trace>
  <inkml:trace contextRef="#ctx0" brushRef="#br0" timeOffset="39399.9396">21290 9031,'0'0,"0"18,35-1,-35 1,18 17,-18-35,0 18,18 17,-1-35,-17 18,18-18,-18 18,0-1,0-17,18 18,-1-18,-17 0,0 0,0-18,0 18,0-35,0 35,0-18,0 18,0-35,0 35,0-18,18 1,-18-1,0 18,0-18,18 18,-18-17,17-1,-17 0,18 18,-18-17,17 17,-17-18,18 18,0 0,17 0,-35 0,0 18,0-1,18-17,-18 18,0 0,35 17,-35-35,18 35,-1-17,-17-18,18 0,-18 0</inkml:trace>
  <inkml:trace contextRef="#ctx0" brushRef="#br0" timeOffset="40216.0208">21625 8661,'0'0,"0"0,18 17,-18 1,35 35,0-35,-17 17,17 18,-17-36,35 19,-53-19,35 19,-17-19,0 1,-18 17,52 0,-52-17,0 0,18-18,0 17,-18 1,17 0,1-1,0 1,-18 0,17-18,1 17,-18-17,-18 0,1 0</inkml:trace>
  <inkml:trace contextRef="#ctx0" brushRef="#br0" timeOffset="41008.1003">21802 8943,'0'0,"0"-18,17 18,1 0,-18-17,18 17,-18 0,17 0,1-36,0 36,17-17,-35 17,17 0,1 0</inkml:trace>
  <inkml:trace contextRef="#ctx0" brushRef="#br0" timeOffset="42383.2368">22137 8802,'17'-18,"-17"18,18 0,-18 18,0-18,18 17,-1 1,-17-18,18 18,-18-18,0 17,35 1,-35 17,18-35,-18 18,18-18</inkml:trace>
  <inkml:trace contextRef="#ctx0" brushRef="#br0" timeOffset="43720.3716">22066 8678</inkml:trace>
  <inkml:trace contextRef="#ctx0" brushRef="#br0" timeOffset="45272.5268">22172 8414,'0'0,"18"0,-1 0,-17 0,36 35,-19-35,1 53,17 0,-17-35,17 17,-17 0,-1-17,-17 17,53 36,-35-36,35 18,-53-36,18 19,17-19,-35 1,17 0,-17-18,0 17,36-17,-36 18,17-1,-17-17</inkml:trace>
  <inkml:trace contextRef="#ctx0" brushRef="#br0" timeOffset="46303.6288">22401 8731,'0'0,"0"0,18 0,0 0,-1 0,19-17,-36 17,35 0,-17-18,-1 0,-17 1,18-1,-1 18,-17-18,36 1</inkml:trace>
  <inkml:trace contextRef="#ctx0" brushRef="#br0" timeOffset="47327.7322">22754 8520,'0'17,"0"-17,0 18,0-18,18 35,-1 0,1-35,-18 18,18 0,-1 17,-17-35,18 18,-18-18,18 17,-1 1</inkml:trace>
  <inkml:trace contextRef="#ctx0" brushRef="#br0" timeOffset="47983.7962">22666 8396</inkml:trace>
  <inkml:trace contextRef="#ctx0" brushRef="#br0" timeOffset="50016.0009">23089 8502,'0'0,"0"-18,0 1,0 17,0-18,0 0,0 1,0 17,0-18,0 0,0 1,0 17,0-18,-17 18,-1 0,18 0,-18 0,18 18,-17-1,-1 1,18 0,0-1,0-17,0 36,0-36,0 17,0-17,0 36,0-36,0 17,0-17,0 36,0-36,0 17,0 1,18-1,-18 19,17-36,1 0,0 17,-1-17,-17 18,18-18,-18 0,18 18,-1-18,1 0,0 0,-1 0,1 0,-18 0,17 0,1 0,17 0,-35 0,0-18,18 18,-18-18,18 18,-18-17,0 17,17-18,-17 0,18 1,0-1,-1 1,-17-1,18 0,-1 18,-17-17</inkml:trace>
  <inkml:trace contextRef="#ctx0" brushRef="#br0" timeOffset="52408.2403">23477 7955,'0'18,"-17"-18,-1 0,0 17,18-17,-17 18,-1 0,18-18,0 17,-17 1,17 0,0-18,0 17,0 1,0-18,0 18,0-18,0 17,0 1,0-1,0-17,0 18,0 0,17 17,1-17,-18-1,17-17,1 0,-18 0,18 0,-1 0,1-17,0-1,-1 0,19 18,-36-17,17 17,-17-18,18 18,-18-18,17 18,1 18,-18-18,18 0,-18 18,17-18,-17 17,18 1,0-18,-18 18,0-18,0 17,0-17,0 18,0 0,0-1,0-17,0 18,-18-1,18 1,-18-18,18 18,-17-1,-1-17,0 0,18 18,-17-18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18T11:56:13.8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544 3165 13,'-14'-13'25,"5"9"-23,-2 0-1,-2 0 0,-3 0 0,-5-2 1,-3 1 0,-5-3 2,-2 1-1,-6-2 3,0-2-1,-4-1 1,4-1 0,-5-3 2,7-1-1,-2-3-1,9-1-1,0-6-1,7 2 1,2-8-2,9 1 0,4-6 0,9-1 3,8-5-4,10 1 0,6-4-1,7 0 1,9-3-2,5-1 1,8-2-1,5 1 0,1-1 0,-1 0 0,1 2 0,-2 1 1,-4 3-1,-3-1 1,-9 4 0,-5 3 0,-10 4 0,-4 1 1,-11-1-1,-7 1-1,-7-1 2,-15 0 0,-5-2-2,-8-1 0,-8-1 0,-5 0 0,-5-2 0,-5 2 0,-1-1 0,4-3 1,2-1-1,5-3 1,7-5-1,9-3 0,11-7 0,14-5 1,4-2-1,15-2 0,9-2 0,6 2 1,7 3-1,3 2 1,-3 6-1,-2 3 0,-4 2 0,-8 6 1,-8 0-1,-9 2-1,-10 1 1,-5 3 0,-9-1-1,-7 1-3,-3 7-7,-10-3-11,-1 2-15,4 6 0,-1-5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18T11:56:15.96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0 2632 17,'8'-50'26,"-8"20"-13,12-6-16,1-1 2,3-4 1,2 0 1,-1-2 0,1-1 1,-5-1-1,4 1 2,-4-3-1,0 3 0,1 2 2,0-2-1,2 0 0,2 3-1,0-1 2,3-1 1,-1 2 0,5 2-1,-1-5 0,2 6 1,-3-2-1,0 3 1,-4-2-2,0 4 1,-8-3 1,-4 4-2,-7-2 0,-3-2-2,-10-1 1,-6 1-1,-9-3-1,-7 4 0,-4 0-1,-1 1 0,-2 3 1,-1 3 0,4 4 0,3 3 0,6 0 0,6 2 1,5-4-1,9-3 1,10-5-1,7-5 0,9-9 1,8-4-1,9-7 1,6-3-1,5-6 0,1-2 0,-2 1 0,-4 2 1,-5 2-1,-7 3 1,-8 4-1,-7 5 0,-6 9-3,-6-1-10,-11 6-21,1 10-2,-13-5-1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18T11:56:17.4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228 7090 15,'45'-35'25,"-18"14"-24,6-5-5,9-3 4,6-2 1,0-3 1,4 0-1,-1-5 1,6 2 0,-10-3 0,3-1 3,-10 1-3,-1 0 4,-8-2-3,-3-1 0,-10-2 2,-7-3-2,-6-5-1,-5 0 1,-11-8-2,-9 0 0,-8-3 1,-7-3-2,-10 0 1,-12 2-2,-2-1-1,-9 0 2,5-2 2,-3 3-2,7-4 2,-2 4-1,11-3 1,7-1 2,14-2-1,9 1 0,12-6 0,12 1 2,8-7-1,14-3-2,7-2 1,12-2-1,7-1 2,10-1 2,-3 1-4,5 3 0,-3 7-1,-3 4 1,-9 7-1,-4 6 0,-16 5-1,-6 4 0,-14 6-1,-11 1 1,-10 2-1,-13-1 0,-6-1 0,-13-4-1,-5-1 1,-5-2-1,-5 0 2,3-2-2,4-1 4,2-1-2,7-2 0,10-2 1,9-2 0,8-1 1,11-5-2,9-3 2,8-3-2,9-2 0,12 1 2,8-1-1,2 3 1,7 0-1,-3 5 0,1 4-1,-2 3 1,1 6 0,-11 4-1,-3 6 0,-8 3 0,-3 6-1,-6 3 1,-1 3 0,-6 2 0,-2 0 0,-2 0 0,1 0 0,1-1-1,0-2 1,5 0 0,1-2 0,2 0-1,3 2 1,0-2 0,0 2 0,-3 2 0,-5-1 0,-4 1 0,-6 2 0,-9 1 0,-11 1-1,-14 3 1,-14 2 0,-8 0 0,-18 3-2,-5-1 1,-9 1 0,4 1 1,-8-4 0,8 1-1,9-2 1,10 0 0,10-3 1,15-1-1,8-4 0,14-3 0,12-4-1,13-8 1,15-4 0,12-4-1,10-5 1,11-4-1,5-5 1,9 0 0,2 0 1,-3-1-1,-4 0 1,-5-2-1,-3 0 0,-9 3 1,-4 5 0,-13 6-1,-5 4-6,-3 6-30,-7 14 0,-18-7-2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18T11:47:47.674"/>
    </inkml:context>
    <inkml:brush xml:id="br0">
      <inkml:brushProperty name="width" value="0.05292" units="cm"/>
      <inkml:brushProperty name="height" value="0.05292" units="cm"/>
      <inkml:brushProperty name="color" value="#974806"/>
      <inkml:brushProperty name="fitToCurve" value="1"/>
    </inkml:brush>
  </inkml:definitions>
  <inkml:trace contextRef="#ctx0" brushRef="#br0">410 3385 4,'0'0'6,"-58"4"-3,58-4-1,0 0-1,-12-18 0,-15 8-1,27 10 0,-22-8 2,22 8-2,-21-16 1,21 16-2,-11-11 2,11 11-3,0 0 2,0 0-1,11-11-1,-11 11 1,11 0 0,-11 0-5</inkml:trace>
  <inkml:trace contextRef="#ctx0" brushRef="#br0" timeOffset="624">78 3658 4,'0'0'14,"0"0"1,0 0-4,0 0 5,0 0-2,-36-53 2,36 53-3,-37-46 0,31-16-1,6-7-4,0-8-1,13-5-1,-1-9-6,8 3 0,1 2-2,6 14 0,5-5-1,5 1 3,7 0 0,2 6 0,4 4 1,5 6 1,1 6 0,2 6-1,3 11 0,-2 10 0,1 6-1,0 8 0,1 11 0,0 7 1,1 8-1,0 6 1,-1 6-1,-1 1 1,-1 4 0,-1 0-1,-2 2 1,-6 2-1,-4 0 0,-4-3 0,-3 0 0,-5-3 0,-4-3-1,-6-2 1,-6-4-1,-2-8 2,-5-1 0,-11-10 2,14 5-1,-14-5 0,0-21 1,0-3-1,0-7 2,-3-13-2,3-9 0,0-15-1,0-9 0,3-4-1,5-2 1,3-1-1,4 0 0,4 5 0,5 6-1,5 9 1,4 6-1,4 4 1,5 9-1,3 5 1,4 8 0,6 8 0,0 6-1,4 8 1,0 10 0,0 6 0,3 7-1,-1 6 1,-4 4 0,-4 3 0,-3-1 0,-5 2 0,-5-4 0,-6-1 0,-5-4 0,-7-4 0,-5-2 0,-3-4 0,-5-3 1,-9-5-1,13-6 1,-5-11 0,2-9-1,3-15 1,4-8-1,5-8 0,1-4 1,7-6-1,2-2 0,2 2 0,1 5 0,4 6-1,2 5 2,4 4-1,2 3-1,3 7 1,3 3-1,3 10 1,5 4 0,2 10 0,3 7 0,1 9-1,4 8 1,1 9 0,0 7 0,-3 7 0,-1 5 0,-4 4 0,-4 5 0,-3-1 0,-5 2 0,-4-1 0,-6 1 0,-3-3 0,-5-2 0,-8-5 0,-2-3 1,-5-5-2,-4-8 2,-3-3-1,-3-8 0,-4-6 0,-5-9 0,0 0 1,11 9 0,-11-19 1,3-6-1,-3-14 0,7-6 0,-4-12-1,3-10 2,1-13-2,4-8 0,1-6 0,4-4 0,2-3 0,5 1 1,4-2-1,4 1 0,7-1 0,5 3-1,6 1 1,6 4 0,7 2 0,8 4-1,8 5 1,5 5-1,5 10 1,4 9 0,5 11-1,-1 15 1,0 14 0,-2 15 0,-2 17 0,-2 16 0,-6 13 0,-2 15 0,-6 12 0,-5 8 0,-6 7 1,-6 5-1,-6 5 0,-10 1-1,-5-2 1,-10-6 0,-4-6 0,-6-5 0,-6-6 0,-4-10-1,-1-11 2,-2-10-2,0-11 1,-1-8 0,-1-7 0,1-8 0,-4-14 0,9 0 1,-1-23-1,4-10 1,3-11-2,3-11 2,10-9-1,3-10 1,4-2-1,5-1 0,1 6 1,2 4-1,6 8 0,1 9 1,0 9-2,0 11 1,4 10-1,-1 11 1,1 12-1,1 12 0,-1 14 1,1 12 0,-4 13 1,0 10-1,-4 10 1,-1 6-1,-7 4 1,-5 1 0,-8 0-1,-6-3-1,-7-5 1,-6-9 0,-3-7 0,-4-10 0,0-10 0,0-9 0,-5-8 0,5-8 0,0-7 0,0-9 0,0 0 0,9-9 0,5-3 0,5-4 0,3-1 0,6-3-1,6 0 1,4 1-1,7 7 1,5 6-1,-50 6 2,54 5 0,-54-5-1,68 21 1,-68-21 0,77 44 0,-35-12 0,1 5 0,0 7-2,2 6 1,-1 7 0,-1 4 0,-2 7 0,-3 6-3,-2 7 3,-4 6 2,-5 2-2,-7 3 2,-7-1-2,-8 1 2,-5-2-2,-9-4 4,-4-2-3,-4-6-1,-5-5 1,-1-5-2,-4-6 2,-1-5-3,0-6 2,0-7 0,28-44-1,-55 67 0,55-67 0,-45 45 0,45-45 1,0 0 0,-47 40 0,47-40 0,0 0 0,0 0 0,0 0 1,0 0-1,0 0 0,0 0 1,0 0-1,0 0 0,0 0 0,0 0 0,0 0 0,0 0 0,0 0 0,0 0 0,0 0 0,0 0 0,0 0-1,0 0 2,0 0-1,0 0 0,0 0 0,0 0 0,0 0 0,0 0 0,0 0 0,0 0 0,-24 44 0,24-44 0,0 0 1,0 0-2,0 0 0,0 0-3,0 0-9,0 0-29,0 0 0,0 0-1,0 0-2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18T11:47:53.465"/>
    </inkml:context>
    <inkml:brush xml:id="br0">
      <inkml:brushProperty name="width" value="0.05292" units="cm"/>
      <inkml:brushProperty name="height" value="0.05292" units="cm"/>
      <inkml:brushProperty name="color" value="#974806"/>
      <inkml:brushProperty name="fitToCurve" value="1"/>
    </inkml:brush>
  </inkml:definitions>
  <inkml:trace contextRef="#ctx0" brushRef="#br0">890 32 10,'0'0'13,"0"0"1,0 0-3,0 0 2,0 0-3,0 0-1,0 0-1,0 0 0,0 0-1,0 0 0,0 0-1,-45-26-1,45 26 1,0 0-2,0 0-1,-48-4-1,48 4 0,0 0 0,-65 0 0,65 0-1,-57 6 1,57-6 0,-66 20-2,66-20 1,-72 30-1,72-30 0,-79 41 0,79-41 0,-81 58 0,81-58-1,-78 78 1,40-33-2,2 6 2,4 0-3,1 3 1,1-1 0,5 1-1,0-2 1,3-1 0,4-2 0,1-1 0,3-2 0,2-4 1,12-42-1,0 50 1,0-50-3,0 0-3,0 0-12,0 0-16,0 0-3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18T11:48:02.87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500 60 12,'0'0'36,"0"0"0,0 0-15,-14-13-5,14 13-2,-25-6-1,11 6-5,-10 0-2,-1 8-1,-6-1-1,0 5-1,-3 3 0,-1 5 2,-4 4-2,1 8 2,-1 1-3,4 4 2,1 4-2,6 6 1,2 5-2,26-52 0,-20 59-1,20-59-1,-8 68 2,8-68-3,6 73 2,-6-73 0,23 77 0,-23-77-1,38 78 0,-38-78-2,52 72-4,-52-72-4,68 60-17,-68-60-16,84 28 2,-39-24 0</inkml:trace>
  <inkml:trace contextRef="#ctx0" brushRef="#br0" timeOffset="459">1051 256 7,'-4'-18'35,"1"9"-2,3-6 4,0 3-24,-9-6-1,9 8-2,-13-1-2,13 11-4,-24-8 2,11 8 1,-6 7-4,1 5 3,-4 8-3,3 6 1,-5 5-1,2 6 0,-3 7-3,1 3 1,24-47-2,-22 53 3,22-53-3,-16 60 2,16-60 0,-6 60-2,6-60 1,6 61-1,-6-61 2,21 54-3,-21-54 3,38 43-3,-38-43 4,56 29 0,-56-29 0,67 8 0,-8-12 0,17-19-1,-3-16-1,-6-10 2,-14-10-3,-15-3 0,-17-4 0,-18 7 0,-13 3-1,-11 6 0,-11 4 1,-6 7-1,-7 9 1,-5 10-1,-4 20 0,-4 19-1,5 11-4,-6 5-16,14 9-17,4 0 2,7 2-3</inkml:trace>
  <inkml:trace contextRef="#ctx0" brushRef="#br0" timeOffset="1113">1739 119 6,'-49'22'38,"27"-12"2,3-3-2,3-7-18,16 0-5,-19 14-6,19 5 0,-5 4-2,10 7-1,-2 6-3,4 10 1,0 6-2,-7-52 0,7 60-2,-7-60 2,7 65 1,-7-65-5,6 57 0,-6-57-3,7 54-12,-7-54-20,0 0-4,0 49-1,0-49-4</inkml:trace>
  <inkml:trace contextRef="#ctx0" brushRef="#br0" timeOffset="1399">1571 185 58,'0'-29'36,"0"29"3,15-12-14,-5 4-19,14 5-1,4 3-1,10 7 1,3 12 0,6 7-1,1 8-1,-1 6 0,-7 7-1,-5 5 1,-35-52-1,22 57 0,-22-57-2,5 69 0,-5-69 1,-14 67-1,14-67 1,-35 64-2,35-64 2,-50 54-5,50-54 5,-62 44-3,62-44 0,-68 34-6,68-34-20,-63 24-11,63-24-3,-55 7 2</inkml:trace>
  <inkml:trace contextRef="#ctx0" brushRef="#br0" timeOffset="1850">2543 221 36,'-49'-4'32,"27"0"4,4 0-23,-2-6 1,10 7-6,-4-4 3,14 7-2,-10-4-3,10 4 0,-7 17-3,7 4 1,0 4-1,-3 6 0,3 6-2,0 8 0,-3 2 0,3-47 0,0 53 0,0-53 0,0 53-1,0-53 0,13 55 2,-13-55-2,19 56 2,-19-56-1,32 49 1,-32-49 0,46 37 0,-46-37 1,60 23-2,-60-23 0,71 6-2,-9-9-3,23-16-9,-12-11-23,0-15-6,-12-5-3,-14-2-2</inkml:trace>
  <inkml:trace contextRef="#ctx0" brushRef="#br0" timeOffset="2294">2348 159 68,'0'10'41,"31"-10"1,-3-10-5,10-10-36,7 1-1,9-2-1,5-1 2,3 3-1,0 1 0,-4 2-1,-3 6 0,-7 2-3,-4 8-3,-11-5-5,-1 11-15,-11-1-15,-10 6 0,-11 1-1</inkml:trace>
  <inkml:trace contextRef="#ctx0" brushRef="#br0" timeOffset="2557">2372 456 62,'-11'30'42,"11"-30"1,20 5-5,5-17-29,11 1-5,9-3-1,11-3 0,1 1-1,5 0 0,0 1-1,-5 3 0,-5 2-2,-7 4 0,-8 3-1,-11 3-4,1 3-18,-13-3-15,-14 0-4,0 0-3,-9 3 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18T11:47:52.018"/>
    </inkml:context>
    <inkml:brush xml:id="br0">
      <inkml:brushProperty name="width" value="0.05292" units="cm"/>
      <inkml:brushProperty name="height" value="0.05292" units="cm"/>
      <inkml:brushProperty name="color" value="#974806"/>
      <inkml:brushProperty name="fitToCurve" value="1"/>
    </inkml:brush>
  </inkml:definitions>
  <inkml:trace contextRef="#ctx0" brushRef="#br0">0 73 14,'0'0'14,"44"0"0,-44 0 2,0 0-1,0 0 0,54-33-4,-54 33 1,41-18-5,-41 18 3,58-14-4,-58 14 0,72-7-1,-30 7-2,4 0-1,2 6 1,4 1-1,-1 6 0,3 5 0,0 7 0,0 8-1,-2 5 2,-1 8-1,-4 0-1,-3 4 0,-4 1-1,-3 3-1,-6 1 0,-1 1 0,-18-3-1,-12-1-3,0-2-14,0-5-22,0-45 2,0 67-5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18T11:58:32.638"/>
    </inkml:context>
    <inkml:brush xml:id="br0">
      <inkml:brushProperty name="width" value="0.05292" units="cm"/>
      <inkml:brushProperty name="height" value="0.05292" units="cm"/>
      <inkml:brushProperty name="color" value="#9C4A09"/>
      <inkml:brushProperty name="fitToCurve" value="1"/>
    </inkml:brush>
  </inkml:definitions>
  <inkml:trace contextRef="#ctx0" brushRef="#br0">1051 2655 3,'-33'-22'10,"27"3"-6,6-5-1,11-5-1,10-7 0,7-5-2,8-4 2,9 0-2,8-1 1,1 6-1,1 0 3,-4 9-3,-5 7 1,-7 6-1,-7 6 2,-13 9-1,-19 3 0,-3 29 0,-20 7 0,-16 6 2,-8 14-1,-10 7 3,-8 12 0,-4-4 0,-1 4 1,7-14-1,6-5 1,10-12-4,9-7 5,11-13-5,14-12 0,13-12 2,21-10-1,14-16 0,18-13-3,15-7 2,15-7-2,8-3 2,7-5-4,-2 9 2,-5 3-3,-13 17 2,-10 15 1,-18 12 0,-14 14 0,-19 15 2,-17 22 1,-22 7-2,-14 18 4,-12 8-4,17-34 4,-1 10-4,-12 0 1,1 4-2,-2 3-1,3 0 2,-3-8-2,3 1 1,8-8 0,6-4 1,28-43 1,-34 49 3,17-31 1,51-32-4,28-21 1,43-38 0,20-24 0,20-8-1,1-4-2,-5 24-3,-35 30 0,-16 16 4,-16 12-3,-21 16 2,-21 20 0,-24 19 1,-28 20 2,20-48-2,-56 74-1,17-22 1,-10 8 2,-6 4-1,-7 5-2,2 4 3,-4 1-4,1-4 3,-2 0 0,10-9-1,3-3-1,11-13 1,41-45-1,-48 60 1,48-60 0,0 0 2,0 0 0,79-21 0,-26-11-1,11-8 0,5-2-1,3-3 1,2 2-1,-3 3-4,-1 12 0,-8 10 0,-9 13 1,-53 5 0,67 30 0,-67-30 0,11 81 0,-23-30 3,-10 5-1,-7 1 1,-5 1 0,-2 1 0,-1-8 0,3-9 0,34-42-1,-51 49 1,51-49 0,0 0 0,-11-47 1,28 2 0,13 20 0,33-97-2,12-11 2,8-7-1,-4-4 1,-8 24-1,-24 31 0,-22 29-2,-25 23 1,-5 7 1,-5 1 0,-6 1 0,4-1-3,-1-3 1,6-3-2,7-5 2,6-9-2,10-2 2,9-6-1,6 2 1,4-1 2,1 4-1,-1 6 1,-5 6-1,-6 10 2,-11 7-2,-9 2 0,-8 8-1,-10 1 1,-8 0 0,-6 3 0,-4 2-1,-3-1 1,1 0 0,2 0 1,4 0-1,8-6-1,14-7 2,15-7-1,19-9-1,17-7 1,19-4-1,13-3 0,13 0 0,4 4 0,2 11-1,-10 9 0,-11 13 0,-16 14 0,-17 13 1,-23 14 0,-19 13 0,-19 12 1,-17 8 0,-15 9 1,-9 4 0,-5 1-1,-1-7 1,5-6-1,10-11 0,8-12 0,15-12 1,16-15-1,22-17 1,22-20-1,23-16 1,19-15-1,21-12 1,19-14-1,15-9 0,6-3 0,-1 4 0,-11 7-1,-15 12 1,-17 13 0,-20 12 0,-20 13 0,-20 11 1,-17 11-1,-14 12 1,-31 9-1,-10 7 0,-11 5 1,-9 1-1,-5 2 0,-4-2 0,3-1 0,7-7 1,12-6-1,12-8 0,17-17 1,19-10-1,16-10 0,20-9 0,14-8 0,16-6-1,11-4 1,9 4-1,0 5 1,-4 11-1,-10 13 0,-11 11 0,-12 12-1,-18 18 2,-17 16-1,-19 19 1,-20 17-1,-17 14 1,-15 10-1,-14 12 1,-11 4 0,-2-2 0,0-6 1,8-13-1,12-15 0,15-12 0,14-15 0,20-17 0,24-19 1,23-18-2,24-14 2,23-17-1,18-7 0,20-12 0,13-4 0,6-3 0,-2 6 0,-9 12 0,-15 8-1,-19 17 1,-20 11 0,-24 18-1,-20 19 1,-27 16 0,-24 13 0,-17 10 0,-14 10 1,-10 8-1,-10 1 1,0-1-1,1-8 0,10-9 0,13-10 0,12-11 0,14-9 0,19-14 0,23-15 0,21-10 1,22-14-1,20-10 0,17-7 1,14-6 0,8-2-1,3 2 0,-6 7 0,-14 7-1,-14 11 1,-19 8 0,-16 11-1,-18 8 2,-17 10-1,-18 7 0,-14 7 0,-14 7 0,-9 1 0,-8 3 1,-6-2-1,0-3 1,5-5 0,7-10 0,9-10 0,15-17 0,18-13-1,17-18 1,19-15-1,15-14 1,16-14-2,15-14 1,12-8-1,3 0 1,-4 5 0,-8 9-1,-16 10 2,-15 10-2,-21 12 1,-23 16-1,-23 13 1,-21 8-1,-20 9-1,-11 3 2,-8 2-1,-6 0 1,2 1 0,4-6 1,9-4 0,13-8 0,16-10 0,16-12 0,19-10-1,22-11 1,19-9-1,19-7 0,15-4 0,11 0-1,6 7 0,0 10 0,-12 13-1,-11 13 0,-18 13 0,-19 19 0,-35 11-1,0 19-2,-33 6 3,-11 7 1,-11 3 1,-6 3-1,-3 2 2,3-6-1,9-3 1,11-8 0,11-2-1,16-6 1,14-4 0,22-11-1,19 0 0,18-12 2,18-3-2,16-7 2,15-2-1,6-3-2,-2 4 1,-10 4-2,-13 9 0,-20 10 2,-21 16-1,-27 16 1,-30 14-1,-28 13 1,-22 15 0,-19 9 0,-12 6 0,-15 4 1,-4 0-2,5-6 2,13-8-2,13-9 1,18-11 0,19-10 0,24-12 0,30-16 0,29-13 1,26-11-1,25-7 1,18-9-1,15-1 0,8-4 0,-2 4-1,-10 8 0,-17 8 0,-21 12 1,-26 11-1,-28 16 1,-30 12-1,-29 13 1,-24 7 0,-23 9 0,-16 5 1,-12 0 0,-3-5 0,5-10 0,13-10 0,15-12 3,18-10-2,16-17-1,28-17 1,26-14-1,27-18 0,28-15 0,22-9-1,22-12 1,23-8-1,16-5 0,2 3-1,0 8 2,-13 13-1,-22 11 0,-18 11-1,-25 14 0,-24 12 1,-22 15-1,-26 13 1,-24 8-2,-14 5 2,-12 3-1,-10 5 2,-8-3-1,-4-2 0,5-6 0,8-6 2,11-8-1,9-7 1,14-11-1,21-12-1,15-12 1,20-10-1,14-8 1,13-5-1,10-6-1,9 0 2,0 3-1,-2 5 0,-9 10 0,-12 10-1,-11 12 0,-14 10 1,-13 11 0,-16 9-2,-13 13 1,-12 8 0,-9 7 1,-2 4 0,-4 0 0,1 0 0,5-3 0,6-7 0,9-7 0,7-5 0,13-7 0,8-4 0,6-5 0,8-2 0,-1-1-1,0-5-1,-1 4 1,-12 1-1,-13 4 0,-27 2-1,-19 6 1,-24 5 1,-26 7 1,-23 6 0,-22 3 0,-14 6 1,-7-2 0,3 1 0,2-1 2,12-2-1,16-7-2,20-6 1,23-8 0,20-3 0,17-7 0,23-9 0,17-11 0,18-5-1,17-4 1,13 0-1,7-1-1,4-1 1,1 3-1,-3 6 0,-9 4 1,-10 6 0,-16 6-1,-21 8 1,-20 7 0,-19 7 1,-18 6-1,-15 7 0,-15 4 1,-15 5-1,-5-2 0,-3-1 1,0-9-1,3-3 0,10-9 1,9-7-1,11-9 1,11-7-1,12-2 1,14-9-1,12-2 1,12-4-2,8-2 1,7-1 0,4 2 0,2-1-1,-1 3 1,-6 2-1,-10 6 0,-13 4 1,-12 4 0,-12 7 1,-11 0-1,-7 3 1,-7 2-1,1-1 2,3-4-1,10-2 0,7-5 0,13 0 0,8-5-1,10-4 0,12-2-1,7-4 0,6 0 0,5 0-1,0 3-2,-9 0 0,-5 6-1,-14 6 2,-11 12 0,-15 6 2,-13 5-1,-10 7 1,-7 5 2,-4 7 0,1-1 0,10 0 0,10-8 0,13-2-2,12-4 1,16-2-1,14-5 1,19-7-1,17-4 1,11 0-1,7 1 0,5 2 0,2 1 0,-6 3 0,-7 8 1,-13 7 2,-16 9-2,-16 7 2,-16 6 0,-12 10 1,37-63-1,-58 75-1,29-31-1,-5 4 0,0-2 0,-4 1-2,8-2 2,-2 1-2,5-5 2,27-41 0,-46 74 0,46-74 0,-22 53 1,22-53-1,0 0 0,6 46 0,-6-46 0,0 0 1,43 4-1,-43-4 0,0 0 0,46-13 0,-46 13 0,0 0 1,0 0-1,0 0 0,-40 64 0,40-64-1,-78 69 1,26-28-1,-6 4 1,-4-1 0,-3 1-1,0-4 1,0-2 0,1-5 0,4-7 0,7-11 0,8-9-1,45-7 1,-71-7 0,71 7 1,-47-28-2,47 28 1,0 0 0,-42-60-1,42 60 1,0 0-1,-45-43 0,45 43 0,-46-7 0,46 7 1,-68 10 0,68-10 0,-83 25 1,37-11 1,-1-3-1,1-6 0,4-9 1,42 4-1,-71-33 0,71 33 1,-45-70 3,33 25-2,21-25 0,-9-37-1,24-7-1,1 0 1,0 15-1,-16 26-1,-18 35-2,-22 22 2,-13 6-1,-5 3 2,-8 3 0,0 4 0,2-5 1,6 1-1,5-4 0,11-4 0,10-8 0,12-5-1,11-10 1,11-5-4,5-2 2,6-2-3,5 6 2,-2 4-1,-1 11 2,-7 14-1,-11 25 1,-12 17 2,-14 20-2,20-53 3,-36 79-2,8-26 0,-1 10-1,-2 7-1,0 7 0,-5 3-2,4 3 2,2-4-1,4 3 2,2-11 0,9 0 1,6-10-1,9-3 1,3-11 0,5-4 0,-8-43 0,36 56 0,-36-56 0,49 13 0,-49-13 0,50-22-1,-50 22 1,0 0 0,39-47 0,-39 47-1,0 0-1,-49-16 1,49 16-1,-92 25-1,29-3 0,-8 6 2,-7 3-2,-2 0 2,-1 1 0,1 1 1,3 0-1,5-1 1,7-5 0,11-8 1,12-6-1,42-13 1,-43 0-1,43 0 2,0 0 0,30-57-1,-30 57 2,74-63-3,-26 31 2,4 1-1,4 4-1,-2 5 0,0 6 0,-7 9 0,-47 7-1,71 16-1,-71-16-1,35 50 0,-35-50 0,4 73 0,-8-30 0,-3 3-1,0 3 1,7-2 0,0-1 2,0-32 2,0-14 0,79 0 4,-25 0 0,16 0 0,16 0 1,15 0 0,15 0-1,9-10-2,8-29 0,6-1-2,1-1 0,0 3-1,-1 2 0,-10 5 0,-7 5 0,-17 9-1,-11 5 1,-18 12-1,-14 4 1,-14 10-1,-48-14 1,64 42 0,-64-42 0,31 54 0,-31-54 1,26 44 0,-26-44 0,0 0 1,64 26 3,-64-26-3,66-13-1,-66 13 0,83-32 0,-37 12 0,2-1-1,0 1-1,-1 3 1,-3 4 0,-44 13-1,75-15 0,-75 15 0,42 8 0,-42-8 0,0 0 0,0 52-1,0-52 0,-24 46 1,24-46 0,-31 46 2,31-46 0,0 0 1,0 0 0,0 0 0,0 0 0,57 0 0,-57 0 0,84-60-2,-34 26 1,3-2-1,1 0 0,0 2-1,-6 4 1,-2 7-1,-46 23 1,65-27-1,-65 27 1,0 0-1,0 0 0,-16 44 0,16-44 0,-74 59 1,28-26 0,-3 2 0,-3-1 1,1-6 0,5-4 1,5-9 0,41-15-1,-53 0 1,53 0-1,-6-50 0,6 50 0,38-80 0,-6 32-1,6-1 0,6-1 0,1 3-1,0-1 1,3 2 0,-1 7 0,-2 6 0,-3 11 1,-42 22-1,63-17 0,-63 17 1,0 0-1,52 42 0,-52-42-1,13 60 1,-13-60-1,8 70 0,-8-70 0,16 70 0,-16-70 0,31 61 0,-31-61 1,56 35 0,-56-35 0,84 4 1,-29-14-1,5-7 0,5-5 1,3-5-1,2-3 0,2-3 0,-1 0 0,-3-1 0,-2-1 1,-3 4 0,-5 0-1,-8 8 1,-50 23-1,65-13 1,-65 13-1,0 0 1,-7 59-2,7-59 1,-67 81-2,22-36 1,-5 3-1,-2 1 1,-2 0 0,-1-1-1,3-1 2,6-7 0,46-40 1,-61 52 0,61-52 1,0 0-1,0 0 0,80-73 0,-15 22 0,13-7-1,12-7 0,8 3 0,4-3-1,1 4 1,0 1 0,1 8 0,-8 9 0,-8 13 0,-17 17 0,-16 13 1,-55 0-1,57 50 0,-54-5 0,-12 9-1,-13 8 1,-7 5-2,-8 2 1,-3-3 0,2 0 0,2-5 1,8-7 0,7-11 1,21-43 0,-3 45 1,3-45-1,62-20 1,-8-12-1,14-10 0,11-9-2,8-5 1,4-3-1,2 0 0,-1 3 0,-1 2 0,-6 7 1,-10 11 0,-14 12 0,-15 12 0,-46 12 0,45 12 0,-45-12 1,-14 58-1,-13-16-1,-8 4 0,-7 5 0,-3 0 0,-2 0 0,4-3 0,7-6 1,36-42 0,-41 59 1,41-59-1,0 0 1,58-20-1,-3-10 0,10-9 0,11-4-1,4-2-1,5-3 1,-2 4 0,-1 3 0,-5 7 0,-6 8 2,-12 11-1,-16 9 1,-43 6 1,0 0-1,37 48-1,-37-48 1,-52 76-1,9-29-1,-5 2 0,-4 2 0,-1-1 0,1-2 0,8-5 1,44-43 1,-56 60-1,56-60 1,0 0 0,0 0 0,62-15-1,-14-13 1,8-5 0,7-3-1,2-1 0,1-2 1,0-1 0,-3 1 1,-3-2-1,-10 4 0,-50 37 0,65-64 0,-65 64-1,8-45 1,-8 45 0,-45-24-1,45 24 1,-85-15 0,34 9-2,-3-1 2,-2-2-1,2-6 0,3-2 0,4-6 0,5-3 1,42 26 0,-73-78 2,56 9-4,25-7 2,18 4-1,9 8 1,3 9-1,-6 18 0,-11 22-2,-17 6 2,-4 9 1,-9-6-1,-1 6 0,-1 6 1,-3-1-2,0 5 1,14-10 0,0 0 0,0 0 2,0 0-2,0 0 1,-48 46-1,48-46 2,0 0-2,0 0-1,-17 55-2,17-55 1,0 0-1,-4 52 1,4-52-1,0 0 1,4 58 0,-4-58 2,14 41 0,-14-41 0,24 41 0,-24-41-1,0 0 1,58 48 0,-58-48 0,49 28 0,-49-28 0,55 26 0,-55-26 0,57 27 0,-57-27 0,58 29-1,-58-29 1,55 28 0,-55-28 0,50 29 0,-50-29 0,41 34 0,-41-34 0,0 0 0,56 59 1,-56-59-2,34 41 1,-34-41 0,31 42-1,-31-42 1,31 45 0,-31-45-1,31 44 0,-31-44 1,31 41 0,-31-41 0,0 0-1,47 56 1,-47-56 1,0 0-1,61 44 0,-61-44 0,57 22 0,-57-22 0,68 15 0,-26-13 1,2-2-1,0 3 0,2-3 0,-1 0 0,0 0 0,0 0 0,0-3 0,-4 3 0,-41 0 0,73 0 0,-73 0 0,58 7 0,-58-7 0,50 6 0,-50-6-1,42 7 1,-42-7 0,0 0-1,61 5 1,-61-5-1,43 0 1,-43 0-1,41 0 1,-41 0-1,0 0 0,52 9 1,-52-9 0,0 0-1,0 0 2,0 0-2,0 0 1,0 0 0,0 0 0,31 43 1,-31-43-1,0 0 0,0 0 0,0 0 2,50-14-2,-50 14 1,71-37 0,-23 13 0,9-6 0,5-1-1,5-2 1,2-1-1,0 1 0,-1 0-1,1 1 1,-5 4 0,-5 3-1,-12 6 1,-47 19 0,66-22 0,-66 22 1,0 0-1,0 0 1,0 0 0,0 0-1,-44 37 0,44-37 1,-59 27-1,59-27-1,-55 15 0,55-15 0,0 0 0,-50-7 0,50 7-1,0 0 1,0-47 0,0 47 0,0 0 1,39-59 0,-39 59 1,0 0 0,44-54 0,-44 54 0,0 0 0,27-43-1,-27 43 0,0 0 0,0 0 0,0 0 0,0 0-2,0 0 0,0 0-1,-48 11-3,48-11 2,0 0 0,0 0 1,0 0-2,0 0 2,0 0 0,0 0 2,-43 23 2,43-23 2,0 0-1,0 0 1,0 0-2,0 0 1,-41-36-1,41 36 0,0 0 0,0 0-1,-41-41 0,41 41 0,0 0-1,0 0 1,-42-35-1,42 35 0,0 0 1,0 0-1,0 0 0,0 0 1,-44 12 0,44-12-1,0 0 1,-25 44 0,25-44 0,0 0-2,-22 55 4,22-55-2,0 0 1,0 55 0,0-55 0,0 0 1,47 45-1,-47-45 0,67 18 0,-25-13-1,5-1 0,4-1 0,0 1 0,4-1-1,-2 4 1,-3 0 0,-4 5 0,-46-12 1,69 33-1,-69-33 0,27 45 0,-27-45 0,-13 51 0,13-51 0,-52 56-1,52-56 1,-69 56 1,69-56 0,-79 51 0,79-51 1,-76 36-1,76-36 1,-55 18-1,55-18 1,0 0 0,0 0-2,0 0 1,8-45-2,-8 45-4,51-34 0,-51 34-7,62-37-6,-62 37-4,56-38-14,-56 38-3</inkml:trace>
  <inkml:trace contextRef="#ctx0" brushRef="#br0" timeOffset="9657">8658 2291 6,'0'0'24,"0"0"-18,0 0-5,0 0-3,13-41-2,-13 41 0,0 0 0,-15 46 0,-9-40-1,-2 16 3,-11 0-1,-3 11 6,-8-5 0,2 6 4,-3-11-1,17-9 7,5 2 0,6-16-1,21 0-2,-5-23 0,24-4-1,10-6-4,-29 33 1,47-41-3,-47 41 0,64-59-3,-64 59 3,75-60-2,-75 60-1,76-62 0,-76 62-2,72-51 1,-72 51-1,43-36 1,-43 36 0,4-28-2,-28 21 2,-17 24 1,-39 11 1,-17 19 0,-15-2 1,-1 6 0,3-14-1,48-20 3,7-4-1,17-13 2,16-3-2,16-13-1,16-11 0,15-11-1,21-8 0,6-7-2,13-6 0,3 1 0,1 0-1,-4 9 2,-8 8-3,-14 10 3,-10 8 0,-17 8-1,-16 15 1,-13 0 1,-20 7-1,-13 11 2,-14 2-2,-8 7 1,-15 3-1,-2 3 0,-3 0 1,7-5-1,6-1 1,11-9 0,10-3 1,11-10-1,14-8 1,13-13 0,13-9-1,13-10 0,14-11-1,14-5 1,12-4-1,5-5 0,6 4 0,-3 5 1,-3 9-1,-10 7 3,-7 11-1,-16 7-2,-22 17-2,0 0 4,-29 7-4,-13 11 0,-12 4 1,-8 5 1,-16 4-1,-7 2 1,-4-1 0,6-5 0,11-4 1,7-5 2,10-5-1,10-8 0,14-5-1,10-13 1,18-7-1,11-11 0,12-8-1,14-9 0,12-7 0,8-6 0,4-4-1,3 4 1,-5 3 0,-6 6 0,-9 8 1,-11 8-1,-13 8 2,-9 7-2,-8 7 1,-12 5-2,-11 5 3,-11 4-2,-8 0 0,-7 0 1,-5 4-1,-1-4 1,3 0 0,4 0 0,8-6 0,10-5 0,10-6-1,9-5 0,11-5 0,5-5 0,11-3-1,5-4 1,8-4-1,7 4 1,5-2 0,0 2 0,1 1-1,-4 3 1,-5 4 0,-5 5 0,-6 5 0,-8 3 1,-8 6-2,-6 12 1,-30 5 0,-5 12-1,-10 7-7,-5 14-30,-8 12-1,-13-8-1</inkml:trace>
  <inkml:trace contextRef="#ctx0" brushRef="#br0" timeOffset="11827">6686 755 3,'0'-9'13,"0"9"-2,0 0-3,0 0-4,-9 3-1,9-3-1,-14 7-1,1-1 1,-5 5-1,-5 4 0,-8 5-1,-9 6 0,-8 3 2,-10 5-2,-7 2 0,-3 1 2,-6-4 2,3-1 1,1-8-1,9-3 4,5-10-1,14-3 3,8-14-3,14-4 0,11-13-1,16-9-2,12-15 0,14-9-2,11-9-1,9-9-1,9-5 0,5-5 0,-1 0 0,-5 2-1,-7 5 1,-10 5 0,-13 8 0,-13 4 0,-18 8 0,-13 7 0,-19 9 0,-16 10 0,-17 10 1,-17 8-2,-11 8 1,-11 11 0,-2 2 0,1 4 0,6-3 1,12 0 1,12-5-1,16-1 1,14-5-1,16-3 0,14-6-1,19-5 0,16-2 0,12-2-1,16 0 0,7 0-1,9 1 1,2 3-2,-1 7 1,-8 7 1,-13 10 0,-12 9 0,-18 14 0,-19 8 1,-16 11 0,-14 8 0,-16 7 0,-11 7 0,-8 4 0,-8 1 0,-1-2 0,1-4-1,4-4 1,6-4 1,9-6-2,6-4 2,12-5-1,8-5-1,10-2 1,7-4-1,8-1 1,8-3-2,5-1 2,4-3-2,3 0 2,2-3 0,0 0-2,-1 0 2,-6-1 2,-2 0-2,-8-2 1,-6 1 0,-4-3-1,-5-1 1,0-5 0,-1-3 0,3-5-1,2-1 1,14-11-1,0 0 1,12 0 0,16-15-1,15-4 1,12-4 0,12-6 1,12-5-2,11-1 1,3-2-1,0 4 0,-8 5-1,-12 9 1,-13 5-2,-14 14 2,-16 7 0,-22 13 0,-22 12 0,-20 9 0,-19 8 0,-17 8 0,-18 7 0,-14 1 0,-11 3 2,-9-3-2,-3-4 1,-1-5-1,2-3 2,5-12-2,6-8 0,13-11 1,10-10-1,15-12 2,14-8-1,17-14-1,16-13 1,18-11-1,18-9 0,15-10 0,13-4-1,9-4 1,5-1 0,1 4 0,-5 4-1,-5 7 2,-12 9-1,-13 8 1,-16 7-1,-11 10 0,-17 8 0,-17 5 0,-11 4 0,-11 3-1,-4 2 1,-4-1 1,0 1 0,4-5 0,10-1 0,10-3 1,11 0-1,10-5 0,12-1 1,10-6-3,8 0 1,12-1 0,1 0 0,2 0-1,1 2 1,-2 1 0,-4 5-1,-10 5 2,0 12-1,-17-12 0,-3 12 0,-10 4 0,-4 1 0,-6 2 0,-1 2 0,0 2 0,2-2 0,5-2 0,8-2 0,5-1-1,6-4 0,15 0 0,-12 8 0,12-8 0,0 17 1,-4 0-1,-4 6-1,-6 8 2,-7 9 0,-5 8 0,-10 4-1,-5 5 2,-3-1-2,-1 0 1,3-3 0,5-5 0,5-4 0,7-6 0,8-4 0,5-3 0,5-4 0,4-3 0,0-2 0,3-1 0,-8-1 1,-2-4-1,-5-1 0,-6-3 1,-6-2-1,-5-1 0,-5-3 0,-4-3 1,0-3-1,2 0 0,3-3 1,3-3 0,6-5-1,7-5 0,8-9 1,12-9-2,10-6 1,10-7 0,9-6-1,10-4 1,3-1-1,4 5 2,-6 9-2,-5 9 2,-7 6-1,-10 13 0,-18 16 0,-13 5 0,-18 16 0,-12 6 0,-10 9-1,-9 2 0,-9 8 1,-3 3-1,0-2 2,6-4-2,8-3 2,7-6-1,7-5 0,11-6 0,8-5 0,8-6 0,5-6-1,14-6 1,0 0-1,0 0-2,21-11 1,3 1 1,4-3-1,3 2 1,3 2 1,-2 4-1,-1 5 0,-7 11 2,-12 11-2,-12 13 1,-19 15 0,-10 8-1,-12 8 1,-11 10 0,-4 4-1,-1-3 0,4 0 0,10-10 1,10-4-2,17-11 3,16-8-2,24-16 1,17-12 0,22-11-1,13-10-2,14-5 1,6-5-3,3-2 0,-8 2 1,-7 5-1,-16 7 1,-17 11 2,-21 8 2,-21 14 2,-20 11 4,-19 3-2,-14 9 2,-14 3-3,-10 9 3,68-65-3,-82 67 1,82-67-2,-83 73-1,40-43 2,-3-1-1,46-29 2,-72 54-2,72-54 1,-69 33-2,47-18-1,-23-18 0,25-9-2,-3-16 2,19-13-2,4-14 2,0-1-2,-4-4 2,-4 10 0,-8 1-3,-9 3 3,-6 0-3,-10 5 3,-8 0-2,-4 5 1,-7 9-2,-4 4 2,-4 7 1,-3 4 0,-2 6 0,1 6 0,1 0-1,5 0 1,2 0 0,7 0 0,5 0 0,8-6 0,9-7 0,8 0 0,10-9 0,6-2 0,11-2 1,5 0-1,6-2 0,7 5 0,3 5 1,2 2-1,-4 6 0,-1 10 0,-9 9 0,-12 13-1,-10 12 0,-16 9 1,-12 12 1,-10 8 0,-5 9 1,-3-2-2,3 3 2,8-9-2,11-4 2,17-4-2,14-7 0,6-49-1,0 0 1,40 57 3,-40-57-5,65 36 4,-65-36-5,84 37 2,-37-16-1,1-2 1,-3 3-4,7 2 0,-7 3 2,-4 4 2,-41-31 1,67 75 0,-40-31 1,-7 3 1,-9-1 0,-8 5-1,-9-2-1,-8 3 0,-5-2-1,-3 0-1,-3-5-1,-2-2-1,27-43 0,-53 77 0,53-77 3,-48 55 0,48-55 0,0 0 3,-55 28 1,55-28 2,0 0 0,-46-26 0,46 26 0,0 0-2,-54-66 0,54 66-1,-50-54-1,50 54-1,-71-54-1,28 29 1,-6 3-1,-7 4 0,-6 8 1,-6 6 0,-3 4 0,-2 9 0,-1 4 0,-1 8 0,3 4-1,2 6-1,3 3 0,5 6-2,8 1 2,8 2-2,11-2 1,14 0 2,21-41 1,0 66 0,0-66 1,65 37 1,-13-29 1,17-8 0,11-14 0,12-5 0,11-8 0,10-7-1,7-4 0,4-4 0,3 0-1,-1-1 1,-2 3-1,-7 3-1,-5 4 2,-12 6-2,-6 10 0,-13 8 0,-10 9 0,-12 9-2,-12 8 1,-47-17-2,62 57 1,-62-57 0,29 72 0,-29-72 1,11 72 0,-11-72 1,8 59 0,-8-59 0,0 0 2,49 32-1,-49-32 1,70-24-1,-23 0 2,6-6-1,8-3-2,4-4 1,4-1-1,0 2 0,4 3 0,-4 0 0,-1 8 0,-6 8 0,-5 10 2,-11 10-2,-46-3-2,65 33 1,-65-33-1,30 61-1,-30-61 2,6 77-1,-9-36-1,-2 1 1,5-42 2,-7 78 0,7-78 1,10 58 0,-10-58 1,0 0 0,66 27 0,-66-27 1,86-20 0,-34 5-1,4-1-2,2-1 1,0 1-2,-3 4 1,0 2 0,-6 4-2,-4 6 1,-45 0-1,71 9 1,-71-9-1,42 29 1,-42-29 0,14 42 0,-14-42 1,-3 52 0,3-52 1,0 43 1,0-43 1,0 0 2,52 24-2,-52-24 1,81-21-1,-26 0-1,7-4-1,6-4 0,2-2-1,2 1 0,0-2-1,1 3 0,-3 2 0,-2 4 0,-8 6 1,-8 5-1,-11 7 0,-41 5 1,54 9-1,-54-9 1,0 0-1,16 52 0,-16-52 1,-15 49 0,15-49 0,-9 44 1,9-44 0,0 0 0,0 0 0,59 27 1,-59-27-1,79-23 0,-28 6 0,4-3-1,2-2 0,4 1 0,-2 0-1,1 2 1,-2 4-1,-2 6 0,-9 5 1,-5 4-1,-42 0 1,59 24-1,-59-24 1,0 0-1,34 64 1,-34-64 0,0 55 0,0-55 0,6 50 1,-6-50 0,0 0 0,39 50 0,-39-50 0,56 4 0,-56-4-1,80-18 1,-34 3-1,0-2 0,2 0 0,0-2 0,-1 1 0,-1-1 1,-5 2-1,-41 17 0,65-21 0,-65 21 0,0 0-1,0 0 1,0 0-1,0 0 0,0 0 1,0 0-1,0 0 1,0 43 1,0-43-1,0 0 0,0 0 1,0 0 0,50 19-1,-50-19 1,62-9-1,-62 9 0,82-12 0,-37 6-1,2 1 1,1 2 0,0 3-1,1 0 1,-3 0 0,-2 0-1,-44 0 1,73 17-1,-73-17 1,57 22 0,-57-22 0,49 22 0,-49-22 1,54 17-1,-54-17 0,60 10 1,-60-10-1,61 4 0,-61-4 0,60 0 0,-60 0 0,57-6 0,-57 6 0,53-5 0,-53 5-1,43 0 1,-43 0 0,0 0-1,0 0 1,0 0-1,0 0 0,30 43 0,-30-43 0,0 0 0,0 0 0,-24 42 0,24-42 0,0 0 1,0 0 0,0 0 0,0 0 0,0 0 1,0 0 0,0 0-1,0 0 1,0 0 0,-49-36 0,49 36 1,-28-56-1,28 56 1,-34-80-1,13 32 2,-1-4 0,0-6-2,-1-5 3,1-3-1,-1-3 0,31 41 0,-45-101-2,4 9 1,14 14-2,7 17 2,9 25-4,-1 20 1,1 22-2,-9 10 2,-1 7 1,-3 1 0,0 0-1,-1 4 1,4 0 0,2 0 0,11 0 1,0 0-1,0 0 0,13-12 1,8 4-1,3 2 0,4-3 0,2 1 0,-2 0 0,-5 1-1,-3 2 1,-11 5 0,-9 0 0,-17 0 0,-4 5 0,-9 0-1,-6 0 1,-4-1 0,-2-1 1,1-3-1,3 0 1,7-7-1,3-2 1,8-7-1,6-3 1,7-10-2,2-6 2,5-4-4,3-4 1,2-3-1,1-1 2,-1-1-3,-1 2 3,-4 1-3,0 5 2,-3 1 4,-2 3-2,1 0 2,-1 3-1,2-1 0,3 1-1,3 2 1,6-2-1,4 0 0,9-1 0,4 0 1,6 3-1,3 1-1,1 6 1,-2 5-1,-2 7 0,-6 5-2,-6 11 0,-10 6 1,-10 9-1,-7 5 2,-6 7-1,-8 3 1,-2 5 0,-4 4 0,-1 6 0,3 2 0,4 0 0,5 4 0,6 0 1,5 3 1,5 3 0,7 1-1,6-7 1,4-2 1,8-1-2,2-2 2,7-4-3,1 0 0,-35-46 0,37 43 1,-37-43 1,46 54-3,-46-54 1,35 61-1,-35-61 0,37 72-1,-37-72 3,24 76-3,-24-76 0,19 82 3,-19-82 0,5 78 0,-5-78 0,8 70 0,-8-70 0,0 60 0,0-60 1,0 0-1,14 48 0,-14-48 0,0 0 1,45-6-1,-45 6 0,46-28-1,-46 28 1,52-37 0,-52 37 0,53-38 0,-53 38 0,46-28 1,-46 28-1,0 0 0,0 0 0,0 0 0,0 0 1,0 47-1,0-47 0,-59 65 0,59-65 0,-77 78 0,77-78-1,-78 78 0,78-78 1,-74 75-1,74-75 0,-53 61 1,53-61-1,0 0 1,-9 42 0,9-42-1,0 0 2,69-4-2,-69 4 1,75-17 0,-32 8 0,2-2-1,0 4 1,1 3 0,0 4 0,-3 3 0,-43-3 0,70 20-1,-70-20 1,45 41 0,-45-41 0,26 52-1,-26-52 1,12 57-1,-12-57 1,15 55 0,-15-55-2,26 46 4,-26-46-2,43 34 0,-43-34 1,57 18-1,-57-18 1,79 6-1,-33-6 0,1-4 1,3-2-1,2 2 0,0-1 0,1 0 0,-3 1 0,0 4-1,-5-4 1,-1 4 0,-44 0-1,75 4 1,-75-4 0,69 6 0,-69-6-1,62 8 1,-62-8 0,65 0 1,-65 0 0,76 0-1,-76 0 1,82-10 0,-82 10-1,84-13 1,-84 13-1,80-14 0,-80 14 0,75-15 1,-75 15 1,65-16 0,-65 16 1,52-18 0,-52 18 0,42-23-1,-42 23 0,0 0-1,44-48-1,-44 48 0,21-49-1,-21 49 1,21-60-1,-21 60 0,20-67 0,-20 67 0,22-71 1,-22 71 0,21-74 0,-21 74 1,19-70 1,-19 70-1,17-61 0,-17 61 0,12-49-1,-12 49 0,0 0-1,24-44-1,-24 44-2,0 0-4,0 0 3,0 0-2,0 0 1,0 0 1,4 46 2,-4-46 2,-32 45 1,32-45 2,-45 52 0,45-52 1,-54 57 2,54-57-2,-61 54 1,61-54-1,-59 40-1,59-40 0,-42 17-1,42-17-1,0 0 0,0 0-1,0 0 0,38-53 0,-38 53-1,60-46 2,-60 46-1,68-45 1,-68 45 1,67-47 0,-67 47 0,53-35 0,-53 35 0,0 0-1,0 0 1,0 0-1,0 0 0,0 0 0,0 0 2,0 0-1,-61 12 1,61-12-1,0 0 1,-54 11-1,54-11 0,0 0 0,0 0 0,0 0-1,0 0 0,60-51 0,-60 51 0,80-34 0,-34 15 0,2 3 0,4-2 0,-3 3 0,1 0 0,0 7 0,-4 4 0,-46 4-1,73 9 1,-73-9 0,48 30-1,-48-30 0,21 45 1,-21-45-1,0 59 1,0-59-2,-11 68 1,11-68 1,-19 74-2,19-74 2,-17 72-1,17-72 1,-14 65-2,14-65 2,-6 54-1,6-54 1,0 0 0,3 57 0,-3-57 0,0 0 1,0 0-1,23 45 0,-23-45 2,0 0-2,0 0 0,0 0 0,44 25 0,-44-25 0,0 0-2,0 0 2,0 0-1,51 18 0,-51-18-1,0 0 1,0 0-1,42 15 1,-42-15-1,0 0-1,0 0-4,0 0-5,0 0-12,40 0-11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8-23T14:26:49.496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443 39 1,'0'0'0,"0"0"0,0 0 1,0 0 0,0 0 0,0 0 2,0 0 0,0 0 2,0 0-1,0 0 3,0 0 1,0 0-1,0 0 0,0 0 2,0 0-2,0 0 0,0 0-1,0 0 1,0 0-1,0 0-2,0 0 0,0 0 1,0 0-2,0 0 0,-10-5 0,10 5-1,0 0 1,0 0-1,0 0 1,0 0-1,0 0 1,-9-5-1,9 5 0,0 0-1,0 0 1,0 0 0,-10-4-1,10 4 1,0 0-1,0 0 1,0 0-1,0 0 1,-10-5 0,10 5 0,0 0-1,0 0 0,-10-5 0,10 5 0,0 0 0,0 0-1,-13-6 1,13 6 0,0 0-1,-10-3 1,10 3-1,-10-3 1,10 3 0,-11 0-1,11 0 1,-10-3 0,10 3-1,-12 0 0,12 0 1,-10 0-1,10 0 0,-11 3 0,11-3 0,-10 0 0,10 0 0,-9 6 0,9-6 0,0 0 0,-12 9 0,12-9 0,0 0 0,-12 9 0,12-9 0,0 0 0,-11 10 0,11-10 0,0 0 0,-11 11 0,11-11 0,0 0 0,-9 13 0,9-13 0,0 0 0,-8 14 0,8-14 0,-5 9 0,5-9 0,-4 9 0,4-9 0,0 0 0,-6 14 0,6-14 0,0 0 0,-5 12 0,5-12-1,0 0 1,-3 9 0,3-9 0,0 0 0,0 0-1,0 11 1,0-11 0,0 0 0,3 10 0,-3-10 0,0 0 0,4 13 0,-4-13 0,0 0 0,6 13 0,-6-13 0,5 9 0,-5-9 0,4 10 0,-4-10 0,5 9 0,-5-9 0,6 9 0,-6-9 0,4 10 1,-4-10-2,0 0 1,9 13 0,-9-13 0,0 0 0,7 13 0,-7-13 1,0 0-1,8 10 0,-8-10 0,6 10 0,-6-10 0,0 0 0,9 12 0,-9-12 0,6 10 0,-6-10 0,5 10 1,-5-10-1,5 11 0,-5-11 0,6 11 0,-6-11 0,6 12 0,-6-12 0,7 12 0,-7-12 0,9 13 0,-9-13 0,10 13 1,-10-13-1,11 13 0,-11-13 0,7 15 0,-7-15 0,8 16 0,-8-16 0,6 15 1,-6-15-1,7 16 0,-7-16 0,6 17 0,-6-17 0,4 15 1,-4-15-1,5 15 0,-5-15 0,3 16 0,-3-16 0,3 17 1,-3-17-1,0 16 0,0-16 1,4 17-1,-4-17 1,0 16-1,0-16 1,0 15-1,0-15 1,-5 17-1,5-17 0,-4 15 0,1-6 0,3-9 0,-6 16 1,6-16-1,-6 13 0,6-13 1,-5 12-1,5-12 0,0 0 1,-9 13-1,9-13 0,0 0 0,-12 7 1,12-7-1,-12 4 0,12-4 0,-12 0 0,12 0 0,-13 0 1,13 0-1,-15 0-1,15 0 1,-13 3 0,13-3 0,-12 0 0,12 0 0,-12 0 1,12 0-1,-11 0 0,11 0 0,-13 0 0,13 0 0,-11-4 0,11 4 0,-11-4 0,11 4 1,-13-4-1,13 4 0,-12-10 0,12 10 0,-13-14 0,13 14 0,-15-13 0,15 13 1,-15-14 0,15 14-1,-15-8 2,15 8-1,-13-7 0,13 7 0,-12-9 0,12 9-1,-14-9 1,14 9 0,-12-10-2,12 10 2,-11-13-2,11 13 2,-12-12-2,12 12 2,-9-13-2,9 13 1,-8-12 1,8 12-1,-6-9 0,6 9 0,0 0 0,-7-10 1,7 10-1,0 0 0,0 0 0,-10-9 1,10 9-1,0 0 0,0 0 0,0 0 0,-9-9 0,9 9 0,0 0 0,0 0 0,0 0-2,0 0-7,0 0-27,0 0-4,12 8 2,-3-3-5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8-23T14:26:49.497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152 357 2,'0'0'16,"0"0"1,5-12-5,-5 12 1,6-17-3,-6 17-3,9-21 2,-2 10-3,-3-4-1,3 1 1,-7-3 0,9 2-1,-9-3-1,5 2 2,-5-4-1,0 4-1,0-2 0,-7 3-1,4-2 0,-1 3 2,-1 1-3,0 1 0,0 1 1,5 11-1,-12-17 0,12 17 1,-10-16-2,10 16 1,-12-13-1,12 13 1,-12-11-1,12 11 0,-12-7-1,12 7 1,-13-5 0,13 5-1,-13 0 1,13 0-1,-16 11 1,6-3-2,1 0 2,-2 3-1,2 3 0,0 2 0,1 4 0,0 1 0,3 3 0,1 4 0,1 0 0,3 2 0,0 2 0,0 0 1,6 1-1,-1-3 0,2 1 0,2-3 0,2-2 0,3 0 0,1-4 0,3-2 1,2-4-1,2-2 0,2-3 0,1-4 1,0-3-1,3-4 0,-1-3 1,1-4-1,0-4 2,0-5-1,-3-3-1,1-1 1,-2-1-1,-3 0 0,-4 2 1,-3 1-1,-4 4 1,-4 2-1,-3 3 1,-3 9-1,0 0 0,-9-8-1,9 8-1,-16 3-5,13 7-11,3-10-21,-14 19-2,10-9 1</inkml:trace>
  <inkml:trace contextRef="#ctx0" brushRef="#br0" timeOffset="1">833 293 10,'0'0'23,"0"0"-5,0 0 0,4-11-2,-4 11-3,0 0-1,0 0-3,-11-7 1,11 7-4,-11-3-1,11 3 2,-15 0-2,15 0-2,-17 0 1,8 4-1,-1-4-1,-1 6 0,0-6-1,0 7 1,1-4-1,0 3 0,-2 0-1,3 2 1,0-1-1,0 2 1,0 2-1,1-1 1,0 1-1,4 0 1,-1 0-1,2-1 0,3 0 1,0-10-1,0 17 0,5-7 1,1-1-1,0 0 0,1 1 1,2-1-1,-2 0 0,3-1 2,-1 0-2,0 1 0,1-2 0,-1 0 0,2-2 0,0 2 1,0-1-1,2 0 0,-1-1 0,0 2-1,1-2 1,0 1 0,0-2 0,-3 1 0,0 0 0,-1-1 0,-9-4 0,13 11 0,-13-11 0,7 12 1,-7-12 0,3 18-2,-3-6 2,-4 3-1,-1-1 1,-2 1-1,-1 0 1,-3 1-1,-1 0 0,-1-2 1,-4-3 0,0 0-1,-2-2 1,-2-2 0,-3-2 0,1-5 0,-4 0 1,-1-3-1,0-4 0,1-3 0,2-1 0,3 0-1,3 0 0,4 0 0,2 3 0,13 8 0,-10-12 0,10 12-1,0 0-1,0 0-1,9 0-5,-9 0-12,15 10-21,-1 1 1,2 0-3</inkml:trace>
  <inkml:trace contextRef="#ctx0" brushRef="#br0" timeOffset="2">1429 910 2,'7'-13'15,"-7"13"1,0 0-4,0-12 4,0 12-4,0-10 0,0 10-3,0-11 0,0 11 0,-3-12-2,3 12 3,-6-12-4,6 12 0,-7-14 1,7 14-2,-12-14-1,12 14 0,-14-13-1,14 13 0,-19-13 0,19 13-1,-18-14 0,8 9 0,0-2-1,0 3 2,0-1-2,1 2 0,-1-1 0,-1 4 0,0-5-1,-1 5 1,0 0 0,0-3 0,-2 3-1,0 0 1,2 0-1,0 3 1,1-3-1,1 4 0,1 0 0,0 0 0,9-4 0,-15 14 0,9-5 0,0 1 0,0 4 0,0 1 0,2 3 0,0 1 0,4 3-1,-3-1 2,3 3-2,0 0 2,4 0-2,0 1 1,1 1 0,1-2 1,-2 0-2,2-1 2,-2 0-1,-1-3 0,-3 0 0,3-2 0,-3-3 1,-4 0-1,-2-3 1,-3 0-1,-1-2 1,-3-2 0,-4-2 0,0-2 0,-3-4 0,0 0 0,-1-4 0,-2-4 0,0-4 0,-2-4-1,2-1 1,-1-4-1,1 0 0,2 0 0,3 3 0,2 2 0,4 3 0,3 1 0,9 12-1,-9-12 0,9 12 0,0 0-1,0 0-2,0 0-3,5 10-12,-1-1-19,5 4-4,2 1-2,2 0 2</inkml:trace>
  <inkml:trace contextRef="#ctx0" brushRef="#br0" timeOffset="3">1596 316 24,'0'0'25,"12"-14"-3,-12 14-5,10-8-5,0 8-2,-10 0-3,17-3 0,-6 3-1,1 4-3,0 0 1,3 4-1,-1-1 0,2 5 2,-2-1-2,2 5 0,-4 1 0,0 5 0,-6 1-1,0 4 1,-6 1-1,0 2 0,-5 0 0,1 2-1,-2 0 1,0 0-2,2-3 1,4-2 0,0-3 0,7-3-1,0-4 0,4-2 1,3-7 1,2-3-2,2-5 1,0 0 0,1-6-1,0-1-1,0-3 0,-2-6-4,2 6-6,-7-7-24,-1-2-6,1 3-2,-6-3 2</inkml:trace>
  <inkml:trace contextRef="#ctx0" brushRef="#br0" timeOffset="4">1628 89 9,'0'0'38,"0"0"3,0 0-2,-11-12-23,11 12-3,0 0-5,0 0-2,0 0-2,0 0-2,0 0 0,0 0 1,0 0-2,0 0 0,0 0 1,0 0 0,0 0 0,0 0 0,0 0 1,0 0-1,0 0 0,0 0 0,0 0 0,0 0-1,0 0-1,0 0-1,0 0-4,0 0-11,0 0-25,0 0-1,10 8-3,1-5 0</inkml:trace>
  <inkml:trace contextRef="#ctx0" brushRef="#br0" timeOffset="5">2201 487 10,'0'0'18,"0"0"-2,0 0 0,0 0-3,0 0-1,0 0-2,0 0 0,0 0-2,0 0 0,9 3 0,-9-3-2,17-10-1,-3 0 2,7-2-3,0-5 0,9-2 0,-2-4-1,6-2 0,-2-1-1,2-1 0,-4-1 0,-1 3-1,-7 1 1,-3 5-1,-4-1 1,-6 4-1,-5 2 2,-4 3-2,-5-1 0,-4 3 0,-5 0 0,0 2-1,-5 2 1,-2 2-1,-3 3 0,-2 0 0,0 3 0,-1 3 0,-1 3 0,-1 5 0,1 3 0,1 2 0,1 4 0,0 4 0,4 3 0,1 3 0,5 2 0,4 3 0,7 0 0,5-1 1,6 1-2,9-3 2,3-3 0,5-3-1,5-3 1,3-3-1,1-5 1,3-7-1,0-5 1,2-4-1,-2-2 0,1 0 1,-3-9-1,-2 2 1,-3 0-2,-4 1 2,-3 2-1,-4 0 1,-3 1-1,-1 0 1,-2 0-1,-11 3 1,15-4-1,-15 4 1,11 0 0,-11 0 0,0 0 0,9-4 0,-9 4-1,0 0 1,0 0-1,0 0 1,0 0-1,11 0 0,-11 0 0,0 0 1,0 0-1,0 0 0,0 0 1,0 0-1,0 0 1,0 0-1,0 0 1,10 3-1,-10-3 0,0 0 0,0 0 1,0 0-1,0 0 0,0 0 0,0 0 0,0 0 1,0 0-1,0 0 0,0 0 0,0 0 0,0 0 1,0 0-1,0 0 0,0 0 0,0 0 0,0 0 1,0 0-1,0 0 0,0 0 1,0 0-1,0 0 0,0 0 0,0 0-1,0 0-1,-10 0-2,10 0-1,0 0-2,-17 3-5,17-3-30,-6 15-1,-1-5-1,0-1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4283.26807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29T08:05:55.2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11562 3791 616 0,'0'0'9682'32,"0"0"-7786"-32,0 0-840 15,0 0 137-15,0 101-217 0,0-50-344 16,0 6-144-16,0 4-184 15,0-1-216-15,0-3 24 0,0-3-112 16,8-6-80-16,-8-7-448 31,0-6-664-31,0 3-65 16,0-9-967-16,0-14-2297 0</inkml:trace>
  <inkml:trace contextRef="#ctx0" brushRef="#br0" timeOffset="358.7406">11570 3549 10538 0,'0'0'4201'31,"0"0"-2257"-31,0 0-360 0,0 0-551 0,63-124-537 15,-31 102-304-15,-1 7-184 16,18 8-8-16,-1 7-64 0,-1 0-152 16,-6 13-88-16,-2 16-312 15,-8 5 303 1,-14 10-63-16,-17 8 56 16,0-5 224-16,-24 1 96 0,-15-7 144 15,-2-9-48-15,2-7 160 16,7-5-104-16,15-8-56 15,10-6-96 1,7-6-1384-16,0 0-2633 16,15 0-4128-16</inkml:trace>
  <inkml:trace contextRef="#ctx0" brushRef="#br0" timeOffset="1809.2046">12279 3562 8513 0,'0'0'3041'15,"0"0"-1809"-15,0 0-320 0,0 0-519 16,0 0-201-16,-104 54-8 31,89-19 72-31,-2 9 64 0,2 7-32 16,15-3-144-16,0 3-48 0,0-7-16 16,0-3-80-16,22-9 0 15,3-6-144-15,-1-18 8 16,17-4 128-1,-2-4-136-15,-8-19-8 16,10-19-8-16,-9-13 32 0,-17-6 120 16,-6-3 8-16,-9-1 0 15,0 4 760-15,-24 13 424 16,0 9-240-16,0 10-376 0,-1 12-488 0,10 7-80 31,-1 6-880-31,16 9-1168 16,0 10-1889-16,0-3-4089 15</inkml:trace>
  <inkml:trace contextRef="#ctx0" brushRef="#br0" timeOffset="2109.1643">12614 3140 8433 0,'0'0'4345'0,"0"0"-2736"15,0 0 479-15,0 0-696 0,0 0-720 0,0 0-407 16,-8-13-265 0,8 29-321-16,0 10 193 0,0 11 128 15,0 8 200-15,0 9-7 16,0 3-33-1,8 4-144-15,-8-2 40 16,7-1-56-16,-7-4-176 16,7-7-937-16,10-6-951 0,-9-15-801 15,8-16-2376-15</inkml:trace>
  <inkml:trace contextRef="#ctx0" brushRef="#br0" timeOffset="2358.6007">12844 3082 13066 0,'0'0'3209'31,"0"0"-1145"-31,0 0-1215 16,0 0-849-16,0 0 0 0,0 106 32 16,0-46 360-16,-7 13-192 15,7 6-104-15,0 1-80 0,0-4-16 16,0 0-672-16,31 4-1097 31,1-21-2008-31,-8-20-2856 0</inkml:trace>
  <inkml:trace contextRef="#ctx0" brushRef="#br0" timeOffset="2710.2355">13060 3505 10522 0,'0'0'2704'16,"0"0"-1904"-16,0 0-591 0,0 0-161 15,0 0-56 1,0 0 16-16,0 0 32 16,0 0-16-16,71 32 56 15,-54-32 24-15,-3-10 96 0,-14-12-8 16,10-3-40-16,-10-4 24 15,0 3 256 1,-17 4 304-16,-7 7 88 16,0 2-160-16,1 9-360 15,-10 4-248-15,1 0-48 0,10 20-8 16,-12 8 16-16,19 10 72 16,8 6-40-1,7 1-48-15,0 3 0 16,15-1-48-16,17-6-352 15,40-9-864-15,-9-9-696 16,1-20-2497 0</inkml:trace>
  <inkml:trace contextRef="#ctx0" brushRef="#br0" timeOffset="3073.3753">13395 3480 11362 0,'0'0'4481'16,"0"0"-2489"-16,0 0-119 0,0 0-985 15,0 0-800-15,0 0-88 16,0-7-240-16,7 29 72 0,10 7 168 16,-2 6 96-1,2 6-16 1,-2 4 24-16,9 2-88 16,-7-2-8-16,-3-1 64 0,3-9-72 0,-2-6 40 15,-6-7-40-15,-1-12 0 16,-8-3 16-1,7-7 56-15,1-7 160 16,-8-25 240-16,16-10-264 16,-8-15-192-16,1-7 56 0,-1 5 0 15,7 4-16-15,-15 11 256 16,9 6-24-16,-9 3-48 0,0 9-48 16,0 11-144-16,0-1-48 31,7 10-432-31,1 6-920 15,1 0-2937-15,-2 6-3561 0</inkml:trace>
  <inkml:trace contextRef="#ctx0" brushRef="#br0" timeOffset="3355.9009">13985 3784 14267 0,'0'0'5089'16,"0"0"-3329"-1,0 0-336-15,0 0-944 16,0 0-480-16,0 0-376 16,0 0-1736-16,22-18-3081 0,2 14-3265 0</inkml:trace>
  <inkml:trace contextRef="#ctx0" brushRef="#br0" timeOffset="3660.5931">14320 3501 10746 0,'0'0'2960'0,"0"0"-647"16,0 0-889-1,0 0-800 1,0 0-600-16,0 0-24 0,-112 36-112 16,95 5 0-16,10 9 32 15,-3 4 80-15,10 4-8 16,0-4 0-16,17-3-536 0,15-4-568 16,-1-12-144-16,35-9-297 0,-3-15-671 15,-17-7-2937-15</inkml:trace>
  <inkml:trace contextRef="#ctx0" brushRef="#br0" timeOffset="4413.5729">14621 3749 8889 0,'0'0'4289'15,"0"0"-2488"1,0 0 439-16,0 0-1048 16,0 0-583-16,0 0-457 15,0 0-152-15,-119-3-168 0,102 38-32 16,17 0-49-16,0 3-127 31,0-3-592-31,17-6-528 16,7-7 0-16,8-13-137 0,-8-9-623 15,0 0-705-15,-16-12 881 16,-1-13 2080-16,-7-7 2440 0,0-3 33 0,0 3-41 16,0-3-335-16,0 3-289 15,0 4-664-15,0 2-296 16,9 4-279-16,-1 6-329 15,-1 3-168 1,10 4-72-16,-10 9-40 16,10 0-128-16,-2 0-32 0,2 6 32 0,-2 17-9 15,1 2 49-15,-1 7 128 16,-5-1-8 0,4 1-32-16,-4-7 40 15,-10 1 64-15,7-10 0 16,-7-3-56-16,0-7 40 15,0-6 137-15,0 0 631 0,0 0 352 16,8-6-112 0,-8-13-688-16,7-4-368 0,2-2 8 0,6-1-8 31,2 4 0-31,7 6-88 16,-2 0-32-16,-5 7-16 0,0 5 56 15,5 4-88-15,-12 0-120 16,4 7-48-16,3 12-56 15,-2 7 176-15,-6-1 216 0,-1 0-104 32,-1 1 104-32,3-7 8 15,-10-6 0-15,0-4 56 0,7-2-64 16,-7-7 80-16,0 0 152 16,0 0 448-16,7-10 56 0,1-12-352 15,1-10-280-15,6-10-96 16,2 1-8-1,7 3-160-15,0 7 112 16,-1 8-24-16,10 8-128 0,-11 8 16 16,-5 7-80-16,0 3-16 15,5 23-328 1,-13 6 272 0,6 5 216-16,-5 8 16 0,-3-1-608 15,8-5-1113-15,-6-11-1255 0,-1-12-5098 16</inkml:trace>
  <inkml:trace contextRef="#ctx0" brushRef="#br0" timeOffset="4883.7813">16055 2927 12274 0,'0'0'4289'0,"0"0"-2385"16,0 0 41-16,0 0-825 16,0 0-944-16,0 0-176 15,0 0-440 1,0 0 440-16,-46 134 112 0,22-52 136 0,-17 10-80 15,9 7 32-15,0-1-112 16,8-3-88 0,0-6 8-16,9-6-8 15,8-11-80-15,-3-8-696 16,10-15-1080-16,0-19-2033 16,0-17-1056-16</inkml:trace>
  <inkml:trace contextRef="#ctx0" brushRef="#br0" timeOffset="5603.2397">16446 3596 11378 0,'0'0'2689'0,"0"0"-393"15,0 0-824-15,0 0-704 16,0 0-399-16,-87-50-281 0,62 50-88 16,-6 20-16-16,-1 14 16 15,8 4 112-15,0 10-64 0,16 3-40 32,1-4 16-32,7-2-24 0,0-7-56 15,15-6-360-15,9-10-233 16,8-13-39-16,-1-9 416 15,10-3 112-15,-2-29 88 0,-7-6 72 16,-8-6 48-16,0-1 152 16,-16 7 424-16,1 7 537 15,-9 5-73-15,0 10-144 16,0 7-232-16,0 6-352 16,0 3-360-16,7 0-344 0,1 12-96 31,-1 11 248-31,10 2-104 15,0 0-352-15,14-2-272 0,16-8-1025 16,-14-5-487 0,6-10-2449-16</inkml:trace>
  <inkml:trace contextRef="#ctx0" brushRef="#br0" timeOffset="5964.9438">16725 3540 13066 0,'0'0'4057'0,"0"0"-2032"0,0 0-753 16,0 0-920-16,0 0-352 16,0 0-424-16,0 0 304 0,0 0 120 31,17 108 144-31,-10-70 8 0,-7 3 16 16,8-6-56-16,-8-3-104 15,0-10 0-15,0 0 56 16,0-9-16-16,7-7 56 15,-7-6-24 1,9 0 128-16,-1-12 360 16,-1-17-128-1,18-9-312-15,6-3-128 0,-7-4-120 0,8 7 24 16,-8 9 80-16,0 10 0 0,-7 7-32 16,-9 2 40-1,-8 10-80-15,7 0-80 16,10 7-248-16,-10 15 288 0,10 10 56 15,-2 3-184-15,2 3-512 16,7-3-448-16,7 3-841 16,-6-10-495-16,6-9-2193 0</inkml:trace>
  <inkml:trace contextRef="#ctx0" brushRef="#br0" timeOffset="6330.0506">17339 3619 12066 0,'0'0'3177'0,"0"0"-473"16,0 0-863-16,0 0-761 31,0 0-520-31,0 0-496 0,0 0-64 16,-119 9-16-16,87 27-128 0,16 5 144 16,-1 0-8-16,9 1 8 15,8-7-48-15,0-7-304 0,8-6-496 16,16-11-40-1,0-9 520 1,8-2 23-16,-1-16-87 0,-6-9 200 16,-1-10 224-16,0 3 8 0,-17 0 320 15,1 7 433-15,1 9 15 16,-9 6 136-16,0 4-416 0,0 6-488 31,0 0-96-31,8 10-656 16,-1 9 376-16,2 3-136 0,6 6-937 15,9-2-735-15,1-4-929 16,-1-9-5033-16</inkml:trace>
  <inkml:trace contextRef="#ctx0" brushRef="#br0" timeOffset="6675.0729">17577 3571 12466 0,'0'0'4425'0,"0"0"-2296"0,0 0-161 0,0 0-888 32,0 0-784-32,0 0-296 0,0 0-144 15,34-9 16 1,-19 35-56-16,16 9 64 16,-7 6-208-16,-7 7 40 0,-2 2-48 0,2-2-176 15,-17-1-48 1,7-12 240-16,-7-3-48 15,0-13 160-15,0-9 96 0,0-10 112 16,0 0 448-16,-7-16 528 16,-3-16-440-16,10-9-48 15,0-7-224-15,0 0-264 0,0 7 0 16,17 0-272 0,7 9-336-16,1 10-664 15,30 13-1513-15,-8-1-1992 16,-6 10-2809-16</inkml:trace>
  <inkml:trace contextRef="#ctx0" brushRef="#br0" timeOffset="7045.7351">18104 3677 9297 0,'0'0'4673'16,"0"0"-2376"-16,0 0 192 0,0 0-1089 15,0 0-472-15,-49-49-552 16,34 49-328-16,-9 4-48 31,0 18-16-31,-8 10-104 0,16 6 120 16,1 0 0-16,7 3 8 15,8-6-8-15,0-3-304 0,15-10-360 16,9-6-200-16,8-12 232 16,0-4-329-16,-1-20-7 15,3-11 336 1,-12-7 632-16,-5-1 8 0,-10 4 712 15,-7 7 624-15,0 6-71 16,0 9-265-16,0 7-264 0,0 3-472 16,0 3-272-16,0 0-416 15,0 15-336 1,17 5-32 0,-10 2-769-16,25-3-839 15,9-6-1737-15,-9-8-5537 16</inkml:trace>
  <inkml:trace contextRef="#ctx0" brushRef="#br0" timeOffset="7460.2111">18407 3651 10562 0,'0'0'5921'0,"0"0"-3865"0,0 0-311 16,0 0-929-16,0 0-744 0,0 0-72 0,0 0-512 16,32 13 24-16,-16-4 16 15,7 0-336-15,1-9 143 31,0 0 369-31,0-2 128 0,0-17 88 16,1-4 80-16,-11 1 8 16,3 0 424-16,-9 3 449 0,-1 6 31 15,-7 4 56-15,0 5-224 16,0 4-360-16,0 0-384 16,0 19-200-1,0 16 64-15,0 13 80 0,0 15 56 16,0 11 88-16,0 5-88 15,9 7-176 1,-1 3-192-16,-8-10-208 0,0-9 160 0,0-13 232 16,0-13-48 15,-17-9 48-31,-7-13 40 0,-8-9 128 0,1-9 16 0,-1-4 368 16,0 0 184-1,8-13 32-15,9-6-48 0,6-1-432 16,9-2-104-16,0-3-904 0,65-23-1169 31,6 10-2592-31,1-3-3544 16</inkml:trace>
  <inkml:trace contextRef="#ctx0" brushRef="#br0" timeOffset="7782.3257">19132 3648 8065 0,'0'0'6218'0,"0"0"-3970"0,0 0 513 15,0 0-1273-15,0 0-832 16,0 0-488-16,-128-3 24 16,104 44 32-16,0 7-224 0,9 2 8 15,7 1-8-15,8-9-72 16,0-7-240 0,8-10-432-16,7-16-320 0,9-6 616 15,0-3 64-15,0-19 63 16,0-19 65-16,1 0 160 15,-18-6 88-15,1 2 8 0,-1 11 633 16,-7 2 279 0,0 13-8-16,0 10-392 15,0 2-296 1,0 4-216-16,0 0-616 0,9 17-400 16,-9 5 352-16,8 19-889 0,-1-7-935 15,10-5-1817-15</inkml:trace>
  <inkml:trace contextRef="#ctx0" brushRef="#br0" timeOffset="8128.3608">19291 3677 11522 0,'0'0'5177'16,"0"0"-2872"-16,0 0 39 0,0 0-1080 31,0 0-1056-31,0 0-208 0,0 0-256 16,0 0 184-16,0 63 72 15,0-25 48-15,0-6-48 16,0-7-56-16,0-6-280 0,9-6-8 16,-2-13 48-16,1 0 296 31,9-3 104-31,7-19 16 0,7-10-120 16,1-7-96-1,0 2-192-15,-1-2-184 0,-7 8 264 0,-7 12 208 16,-2 6 0-16,-15 9 216 0,0 4-216 15,0 10-488 1,0 16 136 0,7 11 352-16,-7 2-8 0,17 2-208 15,22-12-1017-15,2-10-1463 16,6-13-2105-16</inkml:trace>
  <inkml:trace contextRef="#ctx0" brushRef="#br0" timeOffset="8992.1165">18422 3451 5513 0,'0'0'5409'0,"0"0"-3073"0,0 0 249 32,0 0-657-17,0 0-823-15,0 0-561 0,0-3-376 16,0 3-168-1,0 6-264-15,0 10 96 16,0 9 168-16,0 1 64 0,0 2-48 16,-8 7-16-16,1 0-1065 15,-1-6-1431-15,8-13-3001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4283.26807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29T09:36:16.50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3944 13293 10002 0,'0'0'1984'0,"0"0"-496"16,0 0 729-16,0 0-625 15,0 0-384-15,-41-104-79 16,26 94-265-16,-1 4-336 15,8 6-264-15,-16 0-264 16,0 28-144-16,-8 21-8 16,-7 20 144-16,-9 17 8 0,16 9 8 31,8 3-8-31,16-9 0 0,8-6 0 31,8-13-8-31,31-13-112 0,2-13 112 16,15-12 8-16,-1-13-24 0,-8-13 24 15,1-6 8 1,-7 0-8-16,-9-16-168 16,-8 0-208 15,-2-5-400-31,-5 5-1025 16,-17 3-2512-16</inkml:trace>
  <inkml:trace contextRef="#ctx0" brushRef="#br0" timeOffset="1623.2999">4398 13582 9682 0,'0'0'1216'0,"0"0"-112"15,0 0-88-15,0 0-432 16,0 0 193 0,0 0 119-16,-17-50-88 0,10 47-176 0,7 3-176 31,-8 0-280-31,-8 3-128 0,1 18-40 15,-9 8 64-15,-8 12 40 16,8 11-24-16,0 5-8 16,7-4-72-16,17-2 0 0,0-3 8 15,0-7 88-15,17-9-104 32,14-13 8-32,1-13-8 0,16-6-8 15,-9-3-64-15,2-29-152 16,-2-9 144-16,-22-3 80 15,-10-4 8-15,-7-2 88 16,-7 5 264-16,-17 3 88 16,-8 11-119-16,8 8-9 15,0 8-256-15,7 8-64 16,10 7-809-16,7 0-1879 0,0 13-1681 16,7 0-2649-16</inkml:trace>
  <inkml:trace contextRef="#ctx0" brushRef="#br0" timeOffset="2133.6565">4677 12925 12346 0,'0'0'2673'0,"0"0"-2673"0,0 0-192 16,0 0 104-16,0 137 88 31,8-67 0-31,8 6 24 0,-1 3-8 0,9 0 40 0,-7-5-56 0,-2-14 0 15,2-9 0 1,-2-13 8 0,-6-13 0-16,-2-9 0 0,1-6 56 15,-8-10 96-15,0 0 400 16,0-10 736 0,0-12-848-16,0-4-264 0,0 1-72 0,-8 6 96 15,-8 3 40 1,-9 10-96-1,3 6-152-15,-11 0-16 0,1 18-80 0,0 14 8 16,8 10 32-16,9 2-120 16,8-2-312-16,7-1-408 15,31-12-152-15,40-11-761 0,2-11-663 32,-10-7-5298-32</inkml:trace>
  <inkml:trace contextRef="#ctx0" brushRef="#br0" timeOffset="2493.1158">5019 13450 13474 0,'0'0'1745'16,"0"0"-745"-16,0 0-824 16,0 0-176-16,0 0-344 15,0 0 240-15,25 40 96 0,-11-24-88 0,3-6-56 16,7-7 24-1,-9-3 128 1,2 0 0-16,-10-7 96 0,1-12 56 16,1-6 40-16,-9-7 320 15,0 1 24-15,-9-1 96 16,-6 6 184-16,-9 4 1 0,9 9-121 16,-9 13-208-1,-8 0-296-15,8 10-192 16,-8 21-128-16,8 17 8 0,0 6 64 15,17 7 48-15,7-1 0 16,0-6 0-16,39-7-72 16,0-8-352-1,16-10-408-15,42-23-489 16,-17-6-695-16,-2 0-2465 0</inkml:trace>
  <inkml:trace contextRef="#ctx0" brushRef="#br0" timeOffset="3560.4288">6350 13341 12578 0,'0'0'2297'16,"0"0"-1625"-16,0 0 1184 0,0 0-960 15,0 0-407-15,0 0-161 31,0 0-184-31,-103-89-144 16,79 89-112-16,0 3-32 0,0 20 72 16,0-1 64-16,9 6-72 15,-2 1 80-15,17 3 8 0,0-3 0 16,0-1 64-16,0 1-72 31,17-4 120-31,-2-3-16 0,16 1-24 16,1-2-72-16,9 5 0 15,-2-4 48-15,9 4-56 16,-16-1-112-16,-8 0-168 0,-7-2-177 0,-2-1 25 16,-15-6 232-1,-8-7 128 1,-23 1 72-16,-10-7 536 16,-6-3 89-16,-1 0-65 31,7 0-24-16,9-3-248-15,8-10-128 0,17 1-160 0,7-4-328 16,48-19-1929-16,0 6-2816 0,8 0-3473 0</inkml:trace>
  <inkml:trace contextRef="#ctx0" brushRef="#br0" timeOffset="4398.0123">6629 13385 13570 0,'0'0'2289'31,"0"0"-1393"-31,0 0-488 16,0 0-408-16,0 0-120 16,0 0 112-16,0 0 8 0,41 121 0 31,-27-89 48-31,3 0-48 0,-2-4 48 0,-6-8-40 0,-1-8 0 31,-8-2 0-31,0-7-8 16,0-3 152-16,0 0 888 0,0-3 697 15,0-19-785-15,0-11-640 16,7-5-208-16,-7-3-56 0,8 0-48 16,8 6 0-16,1 10-8 31,-9 9-72-31,-1 9-16 31,10 7-40-31,-10 0-160 0,10 26 80 16,-2 9 24-16,2 9 104 0,-10 1 80 15,1-7 8-15,1-3 0 0,-2-10-8 16,-7-5 8-16,8-12 0 16,-8-4 152-1,0-4 328-15,0 0 8 0,0 0 168 0,0-4 16 16,0-14-296-16,7-8-232 16,10-6-71-16,-10-5-73 15,10 1-57-15,-2 11-15 16,2 9 24-16,-17 3-32 15,7 10-40-15,1 3 16 16,1 0-128 0,-2 6 56-16,10 13 88 0,-2 4-56 0,2 2-344 15,-2-3-264-15,9-3-376 16,0-9-897 0,0-4-927-16,-9-6-1833 15</inkml:trace>
  <inkml:trace contextRef="#ctx0" brushRef="#br0" timeOffset="4750.5549">7243 13389 10658 0,'0'0'1720'0,"0"0"-1104"16,0 0-536-16,0 0-80 0,0 0 8 16,39 63 64-16,-23-44 8 15,-8 0-72-15,9-6 40 16,-10-7-32-16,10-6 88 0,-10 0 112 15,1-9 56 1,8-20-87-16,-8-2-17 16,-1-11 88-16,-7-3-80 15,0 8 248-15,0 1 336 0,0 14 448 16,-7 10 8-16,7 2-311 16,-8 10-457-16,1 7-448 15,-2 25-200 1,1 15 144-16,1 10 56 15,7 10 0-15,0-4 64 0,7-6-64 16,17-9-88-16,8-10-697 0,16-15-487 16,16-21-432-16,-1-2-457 15,-15-9-1968-15</inkml:trace>
  <inkml:trace contextRef="#ctx0" brushRef="#br0" timeOffset="4968.1614">7721 12830 7137 0,'0'0'7666'0,"0"0"-6514"0,0 0 824 0,0 0-1800 0,0 0-176 0,0 0-184 0,-17 108 184 16,17-35 64-16,17 13 16 15,-10 6-80-15,10-1 8 16,-2-2 0-16,2-6 56 15,-1-10-64-15,7-9-224 0,-7-17-592 16,1-8-904-16,5-27 640 16,-5-12-1393-16,0 0-2040 15</inkml:trace>
  <inkml:trace contextRef="#ctx0" brushRef="#br0" timeOffset="5154.6655">7959 12890 11522 0,'0'0'4057'0,"0"0"-2633"16,0 0 657-16,0 0-1409 0,0 0-672 16,0 0-136-1,-8 114 136-15,33-6 64 16,-1 32-16-16,7-7-48 0,-14-28 0 16,5-31-48-16,27-17-1241 15,-1-10-887-15,1-9-2305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8-23T04:30:27.67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920 125 49,'25'6'41,"-25"-6"-4,0 0-4,-19-11-32,0 11-5,-9 0 0,-6 7 0,-12 3 0,-9 13 1,-11 7 2,-11 10 2,-5 14 4,-6 7-2,1 13 1,0 4 0,9 9 0,9-2 1,14-2-1,17-6-1,21-5 1,17-10 0,21-8-1,17-16 0,20-9-1,15-17-1,12-8-2,9-8-2,2-13-6,9-7-28,-9-8-4,-4-7-1,-14-6-2</inkml:trace>
  <inkml:trace contextRef="#ctx0" brushRef="#br0" timeOffset="1">1229 341 64,'32'23'41,"-32"-23"1,12 10-6,-12-10-33,0 0-4,0 0-1,6 15 1,-10 0 0,-5 10 1,-5 9-1,-5 8 1,-5 10 0,-5 8 0,-3 5 0,-1 0 1,3-3-1,3-6 0,6-8 1,6-9 0,6-8 0,9-9 0,5-5 1,7-8-1,10-2 1,6-7 0,9-3 0,5-5-1,7-3 1,4-3-1,2-4-1,-1 0 0,-2 0-1,-5 2-1,-7 1-1,2 6-2,-13-6-9,1 11-25,-8 0-3,-6-1-2,-4-3 0</inkml:trace>
  <inkml:trace contextRef="#ctx0" brushRef="#br0" timeOffset="1">1884 418 71,'27'5'43,"-27"-5"-2,0 0-3,0 0-35,-14 16-4,7-2 0,-5 8-2,-2 8 3,-4 7-2,-4 10 2,-4 8 0,-2 3 1,3 2-1,2-3 1,4-4 0,5-5 0,8-7 0,6-8 0,14-6 0,8-10-1,12-8 1,7-9-1,9-4-2,9-9-2,2-15-12,4-5-24,1-9-2,-2-7-2,-10-4-1</inkml:trace>
  <inkml:trace contextRef="#ctx0" brushRef="#br0" timeOffset="2.0001">1894 399 88,'-20'35'46,"20"-35"-5,19-7-3,6-6-40,18 1-2,7-8-2,15 5-4,-2-10-7,10 11-10,-10-1-17,-6 5 2,-12 4-3</inkml:trace>
  <inkml:trace contextRef="#ctx0" brushRef="#br0" timeOffset="3.0001">2012 577 45,'-95'56'45,"62"-38"-4,12-10-3,21-8-23,9-8-11,24-10-3,19-6-3,9-10-4,18 2-6,1-14-2,17 10-3,-12-8 0,4 14 0,-18-3 4,-5 13 1,-17 4 6,-9 4 9,-12 12 6,-15-3 1,-5 14 2,-14-2-1,-2 12 3,-11-3-4,1 12-1,-8 0-3,2 7-2,-4 3-1,3 5-1,-1 3 0,2 2-1,0 1 0,6 0 1,-1-1-1,3-3 0,0-4 0,3-6 0,1-6-1,2-6 1,3-8 0,0-2-1,7-15 2,-7 14 0,7-14 0,0 0 0,0 0 0,0-10 0,0-3 0,0-1 0,4-8 0,3-4-1,2-7 0,3-5-1,3-4 1,4-6-1,5-2 1,2-2 0,3 0-1,2 2 1,0 3-1,1 5 1,-2 7-1,-3 6 1,-4 7-2,-4 5 1,-6 7 0,-1 7-1,-3 10 1,-2 10-1,-2 7 2,0 9-2,-2 9 1,2 11 0,-1 5 0,1 5 0,-1-1 0,0-1-1,2-5 0,-2-6-2,6-5-4,-10-15-8,14-5-22,-8-9-6,-6-16 0,0 0-2</inkml:trace>
  <inkml:trace contextRef="#ctx0" brushRef="#br0" timeOffset="4">2551 674 80,'-12'-3'45,"12"3"-4,18-23-4,6 4-40,16 0-5,0-12-9,22 9-6,-5-11-2,13 12-3,-11-7 8,4 13 5,-16-2 8,-5 8 4,-8 6 14,-14-5 8,-2 8 1,-18 0 0,19 4-4,-19-4-3,0 21-6,-6-2-1,2 10-3,-6 4 0,1 11-2,-3 5 1,0 4-1,-3-1 0,4-3 0,-1-5 2,3-6-1,-1-10 0,4-6 1,-2-10 0,5-2 1,3-10-1,-3-10 0,3-10 0,5-8-1,2-12 0,5-5-1,4-7-1,6-3 1,3 1-1,5 4 0,1 9 0,3 10 0,1 13 0,-1 13-1,0 11 1,-3 14-1,0 13 0,-4 10 0,-1 8 1,-2 5 0,-2 1 0,-4-3 0,-4-4 0,-2-8 1,-1-10-1,-3-9 2,-2-8-1,-1-4 1,-5-11 1,9-8-1,-3-16 1,7-13-1,2-12 1,1-6-1,4-5-1,0-4 1,1 0-1,-1 7-1,-2 9 0,-4 11 0,0 9-3,-1 3-1,5 10-6,-6-7-21,14 9-13,-2 1-2,3 1-3</inkml:trace>
  <inkml:trace contextRef="#ctx0" brushRef="#br0" timeOffset="5">4532 414 57,'27'0'41,"-18"-4"0,-9 4-3,0 0-33,10-11-2,-10 11-1,0 0 0,6-9-1,-6 9 1,0 10-1,-9 8-1,-3 9 0,-3 9 0,-5 9 1,-1 8-1,0 7 0,0 3-1,4-2 2,7-5-1,6-7 0,8-8 0,11-11 0,8-9 0,11-12 1,9-9-1,7-20 1,8-9-1,8-14 0,3-10 0,0-9 0,-2-5 1,-5-2-1,-6 3 1,-8 6-1,-9 11 1,-12 9-1,-6 10 1,-7 9 0,-6 10-1,-8 11 1,0 10-1,-5 14 1,-2 8-2,-3 12 1,1 9-2,1 11 1,0 4-3,8 7-1,-3-10-4,17 3-9,-7-19-9,15-4-10,0-17-5,4-14-1</inkml:trace>
  <inkml:trace contextRef="#ctx0" brushRef="#br0" timeOffset="6">5462 772 37,'40'-96'39,"-28"52"-4,0 15-9,-12-5-7,12 21-6,-12-3-4,0 16-1,0-11-4,0 11-1,0 17-2,-9 9 0,-2 10-1,-2 10 0,-3 6-1,-2 6 1,0 3 0,-1-1 0,2-10 0,3-10 1,4-10-1,4-11 2,1-8 0,5-11-1,0 0 2,0-28-2,5-9 1,7-15-1,4-17 0,8-12 1,5-15-2,10-6 0,5-3 0,6 6 0,3 6 0,5 13 0,-2 14-1,0 13 0,-1 15 1,-5 12-1,-2 16 1,-6 13-1,-4 17 1,-11 12-1,-6 12 1,-11 9 0,-13 5 0,-15 6 0,-13 3 1,-13-4-2,-14-6 2,-7-7-2,-8-10 2,-3-8-2,0-8-2,2-16-8,10-8-29,8-9-4,9-11 1,11-10-4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8-23T04:30:27.68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874 92 3,'4'-11'28,"-4"11"-14,-3-17-2,3 17-1,-7-13-2,7 13 4,-14-15-4,2 11 1,-8 0-4,-7 4-2,-11 6-1,-6 5 0,-11 6 0,-6 12 0,-9 5 0,-3 11 0,-4 5 1,6 8 3,2 3-4,7 4 1,6 0-2,10 3-1,10-5 1,13 1-2,11-5 1,12-2 0,8-8-1,10-5 0,12-6-2,9-14-1,19-5-11,6-19-20,15-20-5,11-7-1</inkml:trace>
  <inkml:trace contextRef="#ctx0" brushRef="#br0" timeOffset="1">1613 268 27,'-9'-3'33,"-7"-6"-5,-2 1-20,-1 4-7,-4 1 1,-1 3 0,-5 0 2,0 6 1,-7 0 0,2 8 1,-5-1 1,0 11-1,-3 2-1,0 10-1,-2 0 1,7 10-2,-3 2 0,4 5-2,4 1 0,5 1 0,7-3 0,6-2-1,8-5 1,6-4-1,10-8 1,9-9 1,8-11 1,10-9-1,7-12 1,8-8-1,2-9 1,7-5 0,-2-7 0,0-4-1,-5-1-1,-2-1 1,-8-3-2,-6-2 2,-9-2-2,-5 2 0,-9 0 1,-2 3-1,-8 4 0,-9 5-2,-11 11-1,-12 8-1,-7 17-4,-17 0-2,-2 23-5,-18-3-13,1 11-12,0 5 0,2-2 1</inkml:trace>
  <inkml:trace contextRef="#ctx0" brushRef="#br0" timeOffset="2">2262 147 7,'0'0'36,"0"0"2,-7-14-5,7 14-17,-10-8-5,10 8 1,0 0-4,-10 4-2,2 6-2,-3 13-2,-5 5-1,-3 13 0,-6 10-1,-6 7 1,-4 6 0,-2 3 0,1-5-1,2-4 0,5-9 2,3-11-4,5-7 0,6-14-3,9 0-7,6-17-22,-5-10-5,14-11-3,0-12 1</inkml:trace>
  <inkml:trace contextRef="#ctx0" brushRef="#br0" timeOffset="3">2044 138 34,'3'-12'39,"4"1"-1,-7 11 0,13-4-26,-1-2-9,7 6-2,9 0 0,8 0 0,10 10-1,7 4 1,4 7-1,2 7 1,-2 8-1,-4 5 0,-9 7 0,-10 4 1,-14 3 0,-12 1 0,-16-1 1,-14-1-1,-18-5 2,-13-3 0,-14-9-1,-7-3 0,-10-10 0,-2-5-1,2-10 1,4-5-2,8-4 0,8-5-2,11 0-2,6-10-9,16 5-26,9-4-1,10 0-4,12-4 2</inkml:trace>
  <inkml:trace contextRef="#ctx0" brushRef="#br0" timeOffset="4">2997 221 49,'15'12'41,"-2"-3"-3,-13-9-3,0 0-32,0 0-2,0 0 1,0 0-1,0 0 1,0 0 0,0 0 0,0 0-1,-9 12 2,2 9-2,-5 7-1,-3 9 1,-6 6-1,-3 6 1,-7 5 0,0 2 0,1-4 0,2-5 0,3-8 0,5-5 0,3-8 0,8-5-1,4-7 2,5-3-1,0-11 1,17 8 0,5-12 0,11-2 0,8-6-1,11 0 2,7-6-2,9-2 1,9-2-2,5 2 1,-2 2-1,-2 2 0,-4 4 0,-6 1-1,-9 6 0,-7 2-1,-11 3-3,-14 0-3,0 6-14,-16-6-18,-11 0-3,0 0-2,-19-18 3</inkml:trace>
  <inkml:trace contextRef="#ctx0" brushRef="#br0" timeOffset="5">3113 134 72,'-23'21'39,"23"-21"1,0 0-16,0 0-23,28-8 0,3-4 0,11-1 1,8-3-1,10-2 1,7-2-1,1 2 0,0 0 0,-3 3-1,-3 5-3,-12-1-4,0 11-15,-14 0-18,-12 4 0,-14 0 0</inkml:trace>
  <inkml:trace contextRef="#ctx0" brushRef="#br0" timeOffset="6">2897 320 66,'-40'58'44,"34"-39"-2,6-19-4,28 7-32,2-10-6,11-3 0,9-3 0,11 0 0,7-1 0,4-3 1,-1-1-1,-3 2 0,-9 1 1,-7 2-1,-10 4 0,-6 1 0,-8 4-2,-10 0-3,2 9-19,-20-9-15,3 13-4,-17-13-2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8-23T04:30:27.69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220 530 45,'0'10'42,"0"1"-1,0-11-5,0 0-28,0 0-6,0 0-1,0 17 0,-3 5-2,-6 7 1,-5 12 0,-1 11 1,-4 8 1,-5 7 0,-1 5 0,0-6-1,2-1 2,2-11-2,5-9 0,5-8-6,-2-9-5,13-4-9,0-24-22,0 0 0,16-28 0</inkml:trace>
  <inkml:trace contextRef="#ctx0" brushRef="#br0" timeOffset="1">125 611 63,'10'-9'42,"13"-3"2,-3-1-6,16-3-31,3-8-6,9-1-1,14 1-5,2-10-7,14 14-17,-3-2-13,-6 7-1,-12 4-2</inkml:trace>
  <inkml:trace contextRef="#ctx0" brushRef="#br0" timeOffset="2">197 794 68,'-65'55'41,"52"-46"1,13-9-4,19-21-37,18-5-7,26 0-11,4-10-22,15-5-4,7-3 0,1 3 1</inkml:trace>
  <inkml:trace contextRef="#ctx0" brushRef="#br0" timeOffset="3">1016 579 66,'0'38'41,"-4"-21"-1,0-6-13,-1 12-25,-4 8-1,1 8 0,-5 5-1,-2 5 4,-4 1-3,-5 1 2,-3-6-2,-1-2 2,-1-9-1,1-8 0,2-12 0,5-4 1,3-10-1,5-4 0,7-13-1,6-14-2,11-12 2,8-12-4,12-13 3,9-5-2,13-6 2,9 1-1,4 4 0,5 9 2,0 11-1,-5 12 1,-5 14-1,-11 12-1,-9 13 0,-8 10 0,-10 13 0,-12 8 1,-11 14-2,-15 4 0,-11 4 2,-10 4-2,-11-5 2,-9 0-2,-5-7 2,-4-7-1,3-12 1,3-7 1,7-8-1,5-5 0,10-6 1,9-4-1,6-5 1,11-2-1,11-2 0,7-1 0,10 2 0,8 1 0,7 4 0,9 6 1,6 4-1,5 11 1,3 5 0,6 8 3,0 5-3,2 6 3,1-1-2,-5 1 2,-3-2-3,-2-3 2,-6-5-2,-6-1-1,-7-7 0,-7-5 0,-7-2-1,-5-3-1,-3 0-2,-13-7-4,17 10-6,-17-10-27,0-10-3,0-5 0,0-9 0</inkml:trace>
  <inkml:trace contextRef="#ctx0" brushRef="#br0" timeOffset="4">1911 444 72,'29'41'42,"-15"-26"1,-3-6-5,-11-9-35,11 9-5,4-1 0,1 2 1,-2 8 1,-2 5-1,-6 4 1,-6 3-1,-4 5 2,-5 4-1,-4 1 1,-2 2 1,0-7-1,3-2 2,3-5-2,2-1 2,7-7-2,3-3 2,8-5-2,6-2-1,7-7 1,7-3 0,6-6 0,4-1-1,5-6 0,1-4-4,5 0-1,-6-9-6,8 6-20,-11-7-15,-5 0 2,-10-3-6</inkml:trace>
  <inkml:trace contextRef="#ctx0" brushRef="#br0" timeOffset="5">2022 406 60,'-21'39'38,"18"-30"2,3-9-7,12 0-32,6-4-1,11-4 1,8-2-1,7-5 2,9 0-2,8 2-2,1-9-7,4 11-22,-5 2-9,-11 1-2,-10 5-1</inkml:trace>
  <inkml:trace contextRef="#ctx0" brushRef="#br0" timeOffset="6">1937 649 80,'-10'40'44,"34"-40"-5,18-20-3,15-3-44,13-15-12,27 1-19,12-5-6,13 0-1,4 1 5</inkml:trace>
  <inkml:trace contextRef="#ctx0" brushRef="#br0" timeOffset="7">3378 310 27,'40'4'37,"-40"-4"-7,16 0-8,-16 0-3,0 0-6,-20-18-6,6 15-2,-9-4-3,-5 3 0,-5 4-2,-10 0 1,-6 8 0,-5 7 0,-5 5-1,-5 6 1,-3 7 0,-3 6 0,-1 5 1,6 8-2,5-1 2,8 3-1,7-3 0,14 3 4,10-5-3,16 0 1,13-12 0,15-6 2,14-8-1,14-12 0,11-11-1,11-10-3,6-12 1,6-10-2,1-6 1,-1-11-2,-4-2 2,-7 1-1,-9 1 1,-12 5 1,-11 5-1,-13 3 1,-15 5-4,-14 5-1,-11 15-6,-23-4-21,-3 11-13,-8 4-2,-10 0-1</inkml:trace>
  <inkml:trace contextRef="#ctx0" brushRef="#br0" timeOffset="8">2863 550 80,'19'55'45,"-5"-26"-4,0-2-1,0 5-40,5 7-1,0 7 1,2 10-1,-1-4 1,1 2-2,-2-6 1,0 0-4,-11-10-7,8-8-29,-4-12-3,1-13 1,2-16-3</inkml:trace>
  <inkml:trace contextRef="#ctx0" brushRef="#br0" timeOffset="9">3554 277 56,'43'12'44,"-30"-2"-1,-4 1-1,-5 1-27,-4 3-15,0 7-1,0 8 0,0 6 1,-4 12-1,-2 6 1,0 4 0,-2 2-1,1-1 1,1-4 2,2-6-2,4-6 1,4-11-1,7-8 2,9-13-2,5-11-1,11-13 1,5-10-3,9-9 1,3-11-1,4-7 2,-3-3 0,-4-1 1,-4 2 1,-9 3-1,-7 5 2,-8 6-1,-8 13 2,-6 4-1,-2 5-1,-6 6 0,0 10 0,0 0 0,0 0-1,-3 12 0,-2 8 0,1 9 0,-1 11 0,0 6 0,0 11-1,-1 3 1,3 1-1,3 0-2,0-7-3,8-1-8,-8-19-10,11-12-20,4-18-1,4-14-1</inkml:trace>
  <inkml:trace contextRef="#ctx0" brushRef="#br0" timeOffset="10">4564 223 49,'31'5'45,"-21"7"-1,-6 7-4,-8-1-21,-5 8-19,-3 9-1,-5 7 1,-2 12-1,-5 5 0,-2 2 2,2 1-1,2-5 1,3 0 1,5-8 0,8 0 0,6-12 0,10-4 1,8-6-2,10-10 2,9-11-3,9-10-4,10-9 0,0-14-7,15-6-18,-6-18-17,-2-6 1,-5-5-3</inkml:trace>
  <inkml:trace contextRef="#ctx0" brushRef="#br0" timeOffset="11">4584 230 75,'-51'32'46,"51"-32"-3,0 0-3,28-6-40,7-4-2,10-5-1,9 3-1,2-5-2,12 8-5,-10-8-6,2 13-23,-13 4-4,-15 0 2</inkml:trace>
  <inkml:trace contextRef="#ctx0" brushRef="#br0" timeOffset="12">4458 524 72,'-46'36'44,"46"-36"0,0 0-5,31-11-37,6-7-6,16 1-3,3-13-7,22 9-12,-2-9-14,11 3-5,0 2-1</inkml:trace>
  <inkml:trace contextRef="#ctx0" brushRef="#br0" timeOffset="13">5364 293 12,'43'-5'42,"-33"5"-1,-10 0 0,0 0-18,0 0-12,-7 18-5,-5-5-1,-5 9-4,-3 7 0,-4 10 0,-4 10-1,-1 7 0,-1 0 0,3 2-1,2-7 2,3-3-2,6-11 2,3-7-1,3-12 1,5-7 1,5-11 0,0 0 0,0-26 0,9-4 0,4-9 0,8-7 0,7-6-1,6-4 0,7-1-1,7 5 1,2 4-1,-2 13 1,0 8-1,-4 12-1,-6 15 0,-1 7 1,-6 18-1,-3 10 1,-4 16 0,-2 11-1,-1 7 0,-2 3 3,-2 0-1,-4-5 0,-1-7 0,-5-7 1,0-17-1,-2-8 2,-2-13 0,-3-15-2,8-9 1,-2-16-3,2-12 2,6-17-2,2-8 3,5-8-3,2-6 2,4 1-2,1 4 1,-3 7 2,-3 7-2,-1 12 1,-4 11-1,-5 6-1,-3 8-2,-4 5-2,-5 15-6,0-10-28,0 10-6,0 0 0,-9-8-4</inkml:trace>
  <inkml:trace contextRef="#ctx0" brushRef="#br0" timeOffset="14">6274 127 85,'5'58'46,"2"-43"-5,12-8-1,5-7-40,7-7-1,10 1 1,8-3-1,10-2 1,6-2 0,4-3 0,0 0 1,-1 1-3,-1 0-1,-1 4-4,-12-6-14,-2 8-19,-13-3-4,-8 5-2,-15-1 0</inkml:trace>
  <inkml:trace contextRef="#ctx0" brushRef="#br0" timeOffset="15">6528 282 79,'-31'126'45,"25"-63"-3,0-10-4,6-6-38,3 5-2,-3-6-1,8-2 1,-4-7-1,2-2-1,-6-10-3,7 1-3,-11-9-16,4-1-16,0-16 0,0 0-2</inkml:trace>
  <inkml:trace contextRef="#ctx0" brushRef="#br0" timeOffset="16">7177 77 60,'14'31'40,"-14"-20"1,0-11-2,0 0-31,0 0-8,6 10-1,-6-10 1,0 17 1,3 0 0,-3 9 0,-3 8 0,-4 8 0,-2 10 1,-3 3-1,-6 11 0,-4 3 0,0-3-1,-2-5 1,2-5-1,1-8 2,6-9-1,2-7 1,6-9-1,7-8 2,10-5-1,9-6 1,9-4-1,9-5-1,12-5 0,9-2 0,10-5 0,6-2-1,0-1 0,1 2 0,-1 1-2,-7 5 1,-7 1-3,-9 4-1,-11 0-3,-3 7-12,-15-3-21,-7-2-4,-8-11-2,-7-2 3</inkml:trace>
  <inkml:trace contextRef="#ctx0" brushRef="#br0" timeOffset="17">7895 13 87,'11'48'45,"-1"-27"-4,0-8-1,6 3-41,1 7 0,4 5-1,4 8 1,1 1 0,5 5-1,-3-4 0,5 1-1,-2-12-3,8-2-4,-5-21-7,15 0-8,-8-22-1,10 1 4,-10-21 5,6 1 10,-9-10 3,-5-3 9,0 8 9,-17-6 7,3 17 5,-14-8-5,8 22-6,-13-5-5,4 13-2,-4 9-2,0 0-2,0 0-1,-17 21-1,0 17 0,-4 16 1,-10 18-1,-10 21 0,-8 19 1,-9 17 1,-6 8-1,0-2 1,3-4-1,32-72 0,-2 3-1,6-10 1,-1 4-1,5-14-1,-2 2-1,23-44 2,-30 68-2,30-68-1,-22 48 1,22-48 0,0 0 1,0 0-3,0 38-2,0-38-13,7-17-24,1-8-3,-2-9-3,-6-6-2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8-23T04:30:27.70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167 363 22,'-65'45'40,"9"-6"-4,56-39 2,0 0-25,-46 37-10,46-37-3,0 0 4,63 0-1,-10-9 0,21-7 1,15-2 1,23-6 0,0 11 2,189-38-3,35-2-2,40-1 0,18 4 1,3 7-2,-17 9 0,-30 6-1,-74 6 1,-18 6 0,-15 3 0,-26 4 0,-21 3-1,-25 3 0,-28 3 0,-25 0-3,-29 4-2,-17 3-10,-30 0-8,-22 4-18,-24-2-2,-28 0-1</inkml:trace>
  <inkml:trace contextRef="#ctx0" brushRef="#br0" timeOffset="1">1423 419 22,'-259'75'42,"146"-39"-6,-1 0 0,27 0-23,18-5-13,27-4 0,42-27 1,0 0 1,23 44 2,37-44 2,24-4 0,25-8 0,26-4 1,21-2 0,22-2-1,19-1-1,19-1-1,9 1-1,13-1 0,-3-2-1,3 4 0,-10 1-1,-7 2 0,-18 5-1,-12 3 0,-17 3-1,-18 1-4,-14 5-18,-19 5-22,-24-5 0,-21 0 1,-26-13-5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8-23T04:30:27.71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121-5 16,'-10'0'31,"-10"9"-1,9-2-1,11-7-26,-20 23-3,11 1-2,0 7 2,-1 8 0,-2 11 2,6 6-1,-3 11-1,5 5 2,1 5-1,3 2 0,6 2 1,4 2 0,5-1 2,6 0-1,5-2 0,8 0 0,7-6-2,8-1 1,12-2-1,6-6 0,13-6 0,9-6 0,14-10 0,6-5 0,15-6 0,6-3 3,13-9-1,8-1-1,3-6 1,11-2 0,4-9 0,11-2-1,4-8 1,10-3-2,1-8 1,9-5-1,3-7 1,9-2 0,1-4-1,6 1 0,2-3 0,1 2 1,1 2-1,4 4 1,0 4-1,1 3-1,0 4 1,-1 3 0,-2 3-1,0 4 1,-4 5-1,-2 5 1,-7 0-1,-5 10 0,-7 7 1,-8 7-1,-6 7 1,-9 8-1,-9 11 0,-9 7 0,-8 9 0,-9 5 0,-11 6-1,-11 4 1,-13-1 0,-10 2 0,-11-2 0,-12-2 0,-13-6 0,-13-2 0,-10-4 0,-9-9-1,-8-4 1,-7-7-1,-4-10 1,-7-7 0,-2-8-1,-3-8 2,-2-13-1,0 10 1,0-10-1,5-19 1,-5-3-1,3-8 1,2-9 0,4-11-1,5-11 0,3-8 0,7-9 0,6-3 1,8-1 0,6-2-1,4 1 1,5 2 0,7 2 0,6 5 0,6 2 0,6 5 0,8 3 0,7 2 0,12 2-1,11 4 1,8 2 0,9 4-1,12 5 0,6 4 0,8 2 0,9 6 0,6 3 0,5 4 0,4 5-1,8 4 1,9 3 0,8 6 0,6 2-1,6 6 1,8 0-1,4 4 0,4 5 1,3 2-1,0 2 1,-1 3-1,4 0 1,3 5 0,-3 2 0,5 2 0,-4-1 0,-2 4 0,2-2 0,-2 3 0,-3-1 0,-2-2 1,0-1-1,0-1 1,2-5 0,-1 0 0,-4-8 0,-3-4 0,-7-7 1,-4-9-1,-12-8 1,-8-8-1,-14-8 1,-12-8-1,-12-5 1,-15-6 0,-19-5-1,-15-3 1,-16-2-2,-16 0 1,-17 1-1,-13 2 0,-15 5-1,-8 3-3,-8 10-4,-19-2-28,-4 7-7,-11-2-2,-9-1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20-08-26T10:42:34.390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442 39 1,'0'0'0,"0"0"0,0 0 1,0 0 0,0 0 0,0 0 2,0 0 0,0 0 2,0 0-1,0 0 3,0 0 1,0 0-1,0 0 0,0 0 2,0 0-2,0 0 0,0 0-1,0 0 1,0 0-1,0 0-2,0 0 0,0 0 1,0 0-2,0 0 0,-10-5 0,10 5-1,0 0 1,0 0-1,0 0 1,0 0-1,0 0 1,-9-5-1,9 5 0,0 0-1,0 0 1,0 0 0,-10-4-1,10 4 1,0 0-1,0 0 1,0 0-1,0 0 1,-10-5 0,10 5 0,0 0-1,0 0 0,-10-5 0,10 5 0,0 0 0,0 0-1,-13-6 1,13 6 0,0 0-1,-10-3 1,10 3-1,-10-3 1,10 3 0,-11 0-1,11 0 1,-10-3 0,10 3-1,-12 0 0,12 0 1,-10 0-1,10 0 0,-11 3 0,11-3 0,-10 0 0,10 0 0,-9 6 0,9-6 0,0 0 0,-12 9 0,12-9 0,0 0 0,-11 9 0,11-9 0,0 0 0,-11 10 0,11-10 0,0 0 0,-11 11 0,11-11 0,0 0 0,-9 13 0,9-13 0,0 0 0,-8 14 0,8-14 0,-5 9 0,5-9 0,-4 9 0,4-9 0,0 0 0,-6 14 0,6-14 0,0 0 0,-5 12 0,5-12-1,0 0 1,-3 9 0,3-9 0,0 0 0,0 0-1,0 11 1,0-11 0,0 0 0,3 10 0,-3-10 0,0 0 0,4 13 0,-4-13 0,0 0 0,6 13 0,-6-13 0,5 9 0,-5-9 0,4 10 0,-4-10 0,5 9 0,-5-9 0,6 9 0,-6-9 0,4 10 1,-4-10-2,0 0 1,9 13 0,-9-13 0,0 0 0,7 13 0,-7-13 1,0 0-1,8 10 0,-8-10 0,6 10 0,-6-10 0,0 0 0,8 12 0,-8-12 0,6 10 0,-6-10 0,5 10 1,-5-10-1,5 11 0,-5-11 0,6 11 0,-6-11 0,6 12 0,-6-12 0,7 12 0,-7-12 0,9 13 0,-9-13 0,10 13 1,-10-13-1,11 13 0,-11-13 0,7 15 0,-7-15 0,8 16 0,-8-16 0,6 15 1,-6-15-1,7 16 0,-7-16 0,6 17 0,-6-17 0,4 15 1,-4-15-1,5 15 0,-5-15 0,3 16 0,-3-16 0,3 17 1,-3-17-1,0 16 0,0-16 1,4 17-1,-4-17 1,0 16-1,0-16 1,0 15-1,0-15 1,-5 17-1,5-17 0,-4 15 0,1-6 0,3-9 0,-6 16 1,6-16-1,-6 13 0,6-13 1,-5 12-1,5-12 0,0 0 1,-9 13-1,9-13 0,0 0 0,-12 7 1,12-7-1,-12 4 0,12-4 0,-12 0 0,12 0 0,-13 0 1,13 0-1,-15 0-1,15 0 1,-13 3 0,13-3 0,-11 0 0,11 0 0,-12 0 1,12 0-1,-11 0 0,11 0 0,-13 0 0,13 0 0,-11-4 0,11 4 0,-11-4 0,11 4 1,-13-4-1,13 4 0,-12-10 0,12 10 0,-13-14 0,13 14 0,-15-13 0,15 13 1,-15-14 0,15 14-1,-15-8 2,15 8-1,-13-7 0,13 7 0,-13-9 0,13 9-1,-14-9 1,14 9 0,-12-10-2,12 10 2,-11-13-2,11 13 2,-12-12-2,12 12 2,-9-13-2,9 13 1,-8-12 1,8 12-1,-6-9 0,6 9 0,0 0 0,-7-10 1,7 10-1,0 0 0,0 0 0,-10-9 1,10 9-1,0 0 0,0 0 0,0 0 0,-9-9 0,9 9 0,0 0 0,0 0 0,0 0-2,0 0-7,0 0-27,0 0-4,12 8 2,-3-3-5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20-08-26T10:42:34.391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152 357 2,'0'0'16,"0"0"1,5-12-5,-5 12 1,6-17-3,-6 17-3,9-21 2,-2 10-3,-3-4-1,3 1 1,-7-3 0,9 2-1,-9-3-1,5 2 2,-5-4-1,0 4-1,0-2 0,-7 3-1,4-2 0,-1 3 2,-1 1-3,0 1 0,0 1 1,5 11-1,-12-17 0,12 17 1,-10-16-2,10 16 1,-12-13-1,12 13 1,-12-11-1,12 11 0,-12-7-1,12 7 1,-13-5 0,13 5-1,-13 0 1,13 0-1,-16 11 1,6-3-2,1 0 2,-2 3-1,2 3 0,0 2 0,1 4 0,0 1 0,3 3 0,1 4 0,1 0 0,3 2 0,0 2 0,0 0 1,6 1-1,-1-3 0,2 1 0,2-3 0,2-2 0,3 0 0,1-4 0,3-2 1,2-4-1,2-2 0,2-3 0,1-4 1,0-3-1,3-4 0,-1-3 1,1-4-1,0-4 2,0-5-1,-3-3-1,1-1 1,-2-1-1,-3 0 0,-4 2 1,-3 1-1,-4 4 1,-4 2-1,-3 3 1,-3 9-1,0 0 0,-9-8-1,9 8-1,-16 3-5,13 7-11,3-10-21,-14 19-2,10-9 1</inkml:trace>
  <inkml:trace contextRef="#ctx0" brushRef="#br0" timeOffset="1">833 293 10,'0'0'23,"0"0"-5,0 0 0,4-11-2,-4 11-3,0 0-1,0 0-3,-11-7 1,11 7-4,-11-3-1,11 3 2,-15 0-2,15 0-2,-17 0 1,8 4-1,-1-4-1,-1 6 0,0-6-1,0 7 1,1-4-1,0 3 0,-2 0-1,3 2 1,0-1-1,0 2 1,0 2-1,1-1 1,0 1-1,4 0 1,-1 0-1,2-1 0,3 0 1,0-10-1,0 17 0,5-7 1,1-1-1,0 0 0,1 1 1,2-1-1,-2 0 0,3-1 2,-1 0-2,0 1 0,1-2 0,-1 0 0,2-2 0,0 2 1,0-1-1,2 0 0,-1-1 0,0 2-1,1-2 1,0 1 0,0-2 0,-3 1 0,0 0 0,-1-1 0,-9-4 0,13 11 0,-13-11 0,7 12 1,-7-12 0,3 18-2,-3-6 2,-4 3-1,-1-1 1,-2 1-1,-1 0 1,-3 1-1,-1 0 0,-1-2 1,-4-3 0,0 0-1,-2-2 1,-2-2 0,-3-2 0,1-5 0,-4 0 1,-1-3-1,0-4 0,1-3 0,2-1 0,3 0-1,3 0 0,4 0 0,2 3 0,13 8 0,-10-12 0,10 12-1,0 0-1,0 0-1,9 0-5,-9 0-12,15 10-21,-1 1 1,2 0-3</inkml:trace>
  <inkml:trace contextRef="#ctx0" brushRef="#br0" timeOffset="2">1429 910 2,'7'-13'15,"-7"13"1,0 0-4,0-12 4,0 12-4,0-10 0,0 10-3,0-11 0,0 11 0,-3-12-2,3 12 3,-6-12-4,6 12 0,-7-14 1,7 14-2,-12-14-1,12 14 0,-14-13-1,14 13 0,-19-13 0,19 13-1,-18-14 0,8 9 0,0-2-1,0 3 2,0-1-2,1 2 0,-1-1 0,-1 4 0,0-5-1,-1 5 1,0 0 0,0-3 0,-2 3-1,0 0 1,2 0-1,0 3 1,1-3-1,1 4 0,1 0 0,0 0 0,9-4 0,-15 14 0,9-5 0,0 1 0,0 4 0,0 1 0,2 3 0,0 1 0,4 3-1,-3-1 2,3 3-2,0 0 2,4 0-2,0 1 1,1 1 0,1-2 1,-2 0-2,2-1 2,-2 0-1,-1-3 0,-3 0 0,3-2 0,-3-3 1,-4 0-1,-2-3 1,-3 0-1,-1-2 1,-3-2 0,-4-2 0,0-2 0,-3-4 0,0 0 0,-1-4 0,-2-4 0,0-4 0,-2-4-1,2-1 1,-1-4-1,1 0 0,2 0 0,3 3 0,2 2 0,4 3 0,3 1 0,9 12-1,-9-12 0,9 12 0,0 0-1,0 0-2,0 0-3,5 10-12,-1-1-19,5 4-4,2 1-2,2 0 2</inkml:trace>
  <inkml:trace contextRef="#ctx0" brushRef="#br0" timeOffset="3">1596 316 24,'0'0'25,"12"-14"-3,-12 14-5,10-8-5,0 8-2,-10 0-3,17-3 0,-6 3-1,1 4-3,0 0 1,3 4-1,-1-1 0,2 5 2,-2-1-2,2 5 0,-4 1 0,0 5 0,-6 1-1,0 4 1,-6 1-1,0 2 0,-5 0 0,1 2-1,-2 0 1,0 0-2,2-3 1,4-2 0,0-3 0,7-3-1,0-4 0,4-2 1,3-7 1,2-3-2,2-5 1,0 0 0,1-6-1,0-1-1,0-3 0,-2-6-4,2 6-6,-7-7-24,-1-2-6,1 3-2,-6-3 2</inkml:trace>
  <inkml:trace contextRef="#ctx0" brushRef="#br0" timeOffset="4">1628 89 9,'0'0'38,"0"0"3,0 0-2,-11-12-23,11 12-3,0 0-5,0 0-2,0 0-2,0 0-2,0 0 0,0 0 1,0 0-2,0 0 0,0 0 1,0 0 0,0 0 0,0 0 0,0 0 1,0 0-1,0 0 0,0 0 0,0 0 0,0 0-1,0 0-1,0 0-1,0 0-4,0 0-11,0 0-25,0 0-1,10 8-3,1-5 0</inkml:trace>
  <inkml:trace contextRef="#ctx0" brushRef="#br0" timeOffset="5">2201 487 10,'0'0'18,"0"0"-2,0 0 0,0 0-3,0 0-1,0 0-2,0 0 0,0 0-2,0 0 0,9 3 0,-9-3-2,17-10-1,-3 0 2,7-2-3,0-5 0,9-2 0,-2-4-1,6-2 0,-2-1-1,2-1 0,-4-1 0,-1 3-1,-7 1 1,-3 5-1,-4-1 1,-6 4-1,-5 2 2,-4 3-2,-5-1 0,-4 3 0,-5 0 0,0 2-1,-5 2 1,-2 2-1,-3 3 0,-2 0 0,0 3 0,-1 3 0,-1 3 0,-1 5 0,1 3 0,1 2 0,1 4 0,0 4 0,4 3 0,1 3 0,5 2 0,4 3 0,7 0 0,5-1 1,6 1-2,9-3 2,3-3 0,5-3-1,5-3 1,3-3-1,1-5 1,3-7-1,0-5 1,2-4-1,-2-2 0,1 0 1,-3-9-1,-2 2 1,-3 0-2,-4 1 2,-3 2-1,-4 0 1,-3 1-1,-1 0 1,-2 0-1,-11 3 1,15-4-1,-15 4 1,11 0 0,-11 0 0,0 0 0,9-4 0,-9 4-1,0 0 1,0 0-1,0 0 1,0 0-1,11 0 0,-11 0 0,0 0 1,0 0-1,0 0 0,0 0 1,0 0-1,0 0 1,0 0-1,0 0 1,10 3-1,-10-3 0,0 0 0,0 0 1,0 0-1,0 0 0,0 0 0,0 0 0,0 0 1,0 0-1,0 0 0,0 0 0,0 0 0,0 0 1,0 0-1,0 0 0,0 0 0,0 0 0,0 0 1,0 0-1,0 0 0,0 0 1,0 0-1,0 0 0,0 0 0,0 0-1,0 0-1,-10 0-2,10 0-1,0 0-2,-17 3-5,17-3-30,-6 15-1,-1-5-1,0-1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07T11:06:17.407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2408-13 13,'-14'4'26,"14"-4"0,0 0-22,0 0-1,0 0-1,0 12-1,0-12 1,9 13 2,-3-4 0,3 4 1,1 0 0,2 5 1,0-1 0,6 7 2,1 1-1,4 6 1,2-1-2,6 8-1,0-1 1,5 5-2,-2 4 0,4 3-1,1 2 0,1 5-1,-2 3 0,0 7 0,-2 5 0,0 7-1,-2 2 0,-4 5 1,-4 6-1,-2 6 0,-7 7 0,-3 3 1,-14 5 0,0 5-1,-16 4-1,-5 10 1,-12 3 0,-9 6 1,-14 3-1,-10 7 0,-10 1 0,-7 4 1,-9-1 0,-5 1-1,-9 0 0,-3 0-1,-3-4 2,-5 0-1,-4-2 0,-3-2-1,-4-3 1,-4-5 0,1-4 0,0-6 0,-1-6-1,4-10 1,1-11-1,7-7 0,10-11 0,6-8 0,11-12 0,8-11 0,11-9 0,13-10 0,13-8-1,9-10 0,14-8-3,6-15-3,19-2-9,6-15-18,15-7-8,9-5 0,9-7-1</inkml:trace>
  <inkml:trace contextRef="#ctx0" brushRef="#br0" timeOffset="910">434 4745 4,'22'-32'10,"-10"18"0,-3 1 2,0 1 0,-9 12 1,13-18-1,-13 18 1,0 0 0,11-6-1,-11 6-2,-7 16 0,-4-3-4,1 10-1,-7 5 2,-4 8-4,-7 5 0,-1 5 1,-7 3-1,2 4 0,-6-1 0,1 2 0,-3-5 0,8-2-1,-1-3 0,4-4 0,3-5-1,5-4 0,6-9 0,4-3-1,5-5 0,1-2 0,7-12 1,0 12-1,0-12 0,0 0 0,12 6 1,-12-6 0,19 0 0,-3 3 0,2-3-1,3 0 1,5 0 0,4 0 0,5-3 0,3 3 0,4-3 0,3 3 0,1-4 0,1 4 0,1 0 1,0 5-1,-2 0 0,1 2 0,-4 0 0,-1 1 0,-5 1 0,-3-3 0,-5 0 0,-3-2 0,-5 2-1,-5-6 1,-4 2-1,-12-2-2,14 0-4,-14 0-28,0 0-6,3-17-4,2-7-2</inkml:trace>
  <inkml:trace contextRef="#ctx0" brushRef="#br0" timeOffset="3182">3768 2574 23,'16'-29'31,"-11"12"-10,-8 4-9,-8-1-2,-3 8 0,-13-2-1,1 8 2,-13 0-4,-1 14-1,-13 3 1,-1 7-2,-8 7 0,1 9-1,-2 5 0,2 10 0,3 1-1,7 5 1,9-1-2,11 2 2,10-4-3,12-3 0,9-9 0,14-7-1,11-12-1,11-12-5,15-5-6,1-18-15,10-9-12,8-6 1,1-10-5</inkml:trace>
  <inkml:trace contextRef="#ctx0" brushRef="#br0" timeOffset="3528">4187 2513 8,'17'-5'34,"-17"5"1,-6 10 0,-12 5-19,0 13-8,-10 5-3,-1 13 2,-9 3-3,1 8 0,-6 1-1,3 2 0,-2-2-1,6-3 1,0-6-2,8-7 0,2-9 0,8-6-1,3-9 1,6-8 0,9-10 0,0 0 0,0-19-1,11-3 1,3-6-1,4-10 1,4-6-1,6-9 0,2-2 0,4-3-1,4 2 2,2 1-2,3 6 1,0 8 0,-2 8 0,-3 9-1,-1 11 1,-6 8 0,-7 12 0,-5 11 0,-6 11 1,-4 10 0,-5 9 0,-4 9 2,0 8-2,-4 2 1,-2 1-1,2 0-1,-3-6 1,2-6-1,1-7 0,1-9-1,3-7-2,0-12-7,3-5-12,-3-16-17,0 0-1,7-15 0</inkml:trace>
  <inkml:trace contextRef="#ctx0" brushRef="#br0" timeOffset="4070">3945 2933 37,'-40'5'37,"30"-2"1,10-3-1,0-13-30,22 7-4,11-5-2,5-2-4,12 1-12,2-3-20,4-7-1,3 2-1</inkml:trace>
  <inkml:trace contextRef="#ctx0" brushRef="#br0" timeOffset="4280">4813 2618 24,'46'-3'36,"-27"3"-2,-5 4-16,-14-4-5,11 14-3,-14-3-3,-2 10 1,-10 4-3,-1 8-1,-8 5 0,-3 9 0,-7 3-1,0 6 1,-4 1-1,1 2 0,2-7 0,5-1-2,2-9 2,10-4-2,5-9 1,13-6-2,6-9 1,12-6 1,8-8-1,10 0 0,5-6 0,5-3-1,4-1 1,2-2-1,-3 1 0,-1 2 0,-6 0 0,-4 3-1,-4 3-1,-6-1-1,0 4-2,-10-5-8,4 9-17,-4-4-9,-4 0-3,1-4-1</inkml:trace>
  <inkml:trace contextRef="#ctx0" brushRef="#br0" timeOffset="4761">5617 2640 42,'0'0'38,"0"0"-2,0 10 1,-12 1-34,3 7-3,0 6 0,-4 7 0,-2 5 0,-4 7 2,-3 2-1,1 1 2,-3 0-1,4-1 1,-1-3 0,8-2 0,1-7 0,7-3-2,5-7 3,9-4-3,6-6 1,7-3-1,8-7 0,5-3 0,4-5 0,5 0 0,1-4-1,1 0 1,1 0-1,-2-1 1,-2 3-1,-5 0 0,-4 2-1,-5 0 1,-3 5-3,-9-3-3,4 9-8,-21-6-18,16 3-9,-16-3 0,14 0 0</inkml:trace>
  <inkml:trace contextRef="#ctx0" brushRef="#br0" timeOffset="5251">6571 2549 62,'-16'51'41,"-1"-23"-2,-4 2-1,-3 5-37,-1 7-1,-1 6 0,-1 1 0,-3 1 0,0-1 0,2-1 0,3-5 1,5-4-1,2-5 1,5-4-1,6-6 1,7-3 0,7-6 0,9-5 0,6-5 0,8-5 0,7-5-1,7-5 0,7-4-3,3-7-1,7 2-7,-8-9-8,6 1-22,-4 2 1,-5-2-3</inkml:trace>
  <inkml:trace contextRef="#ctx0" brushRef="#br0" timeOffset="5618">6616 2605 54,'0'0'41,"0"0"0,17-8-5,6-4-31,8-1-5,6 1-5,1-6-5,8 7-16,-1 0-13,-8-1-1,-4 4-1</inkml:trace>
  <inkml:trace contextRef="#ctx0" brushRef="#br0" timeOffset="5815">6517 2826 24,'-78'60'40,"54"-39"-3,8-11 2,16-10-24,12-4-9,10-9-2,13-1 0,8-7-1,9-4-3,5-2-3,1-7-10,7 3-22,-3 3-3,-3 0-3,-2 4 1</inkml:trace>
  <inkml:trace contextRef="#ctx0" brushRef="#br0" timeOffset="6063">7584 2591 44,'-11'48'42,"-3"-23"-1,-3 4-4,2 1-30,-8 4-6,1 4 1,0 2 0,0 0 0,1-1 0,4-3-1,1-6 0,4-2-1,3-7-1,3-8-3,6-1-7,0-12-20,0 0-8,7-17-1,-2-4-2</inkml:trace>
  <inkml:trace contextRef="#ctx0" brushRef="#br0" timeOffset="6325">7294 2584 51,'11'3'40,"7"1"0,9-1-3,5 0-31,15 9-4,8 1 0,7 9 2,6 6-2,0 4-1,-5 8 0,-4 3 0,-13 6 0,-14 1 0,-17 3 0,-19 0 0,-20-2 1,-17 1 0,-17-8 0,-11-1 0,-11-7 0,-2-4-1,-1-6 1,3-4-1,9-8-1,9-2 0,11-3-2,9-9-3,21 6-25,8-9-10,13-7-4,9-5-1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07T11:06:15.153"/>
    </inkml:context>
    <inkml:brush xml:id="br0">
      <inkml:brushProperty name="width" value="0.15875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18352 1058 2,'-34'-26'25,"6"12"-16,-3 1-8,-3-3 0,-10-2 1,-6 0 0,-8-2 3,-8-1 0,-10-2 1,-8 1 0,-10-4 1,-9 1 2,-14-2-1,-7 1 1,-15-4-1,-7 4-1,-12-4-2,-10 2 2,-13-4-2,-7 3-1,-14-5-1,-8 4-1,-17-2 1,-8-1-1,-15-2 3,-11 1-3,-11 0 0,-9 1 0,-11 1-1,-6 2 1,-9 1-2,-9 2 2,-7 3-2,-6 2 1,-9 1-2,-8 2 2,-8 3-1,-2 0 0,-5 3 0,-7 3 0,-4 2 0,-5 3-1,-3 3 1,-1 2-1,1 6 1,-6 2 0,-2 5 0,-6 4 1,-2 6 0,4 5-1,1 7 0,4 6 0,2 8 1,5 6-2,2 7 1,9 6 0,9 6-1,4 4 1,11 5 0,9 2 0,13 3 0,13 1 0,21 3 1,19 3-1,18 3 0,17 0 0,15 5 0,16 4 0,20 4 1,20 1-1,22 4 1,21 0 0,21 1-1,27-2 1,23 0-1,25-4 1,25-4-1,13-3 1,30-7-2,21-5 0,30-7 2,20-4-1,30-7-1,25-4 1,26-7-1,23-4 1,21-5 0,16-6 0,18-3-1,15-5 1,18-1 0,15-5 0,13-2 1,13-3 0,13-2 0,15 0-1,13-3 2,12 2-1,14-3 1,7 0-1,6 0 0,8 0 1,9-1-1,4-1 0,8-4 0,7-1 0,-5-5 1,10-1-2,11-5 1,3-5 0,-3 0 0,5-8-1,-1-1 1,0-6-1,4-2 1,-11-6-1,-6-9 0,-8-5-1,-2-7 1,-5-6-1,-13-10 0,-8-7 0,-16-6-2,-14-8 3,-17-5 0,-15-8 0,-25-6-1,-24-5 2,-28-4-2,-29-5 2,-35-5 1,-30-2-2,-38-6 0,-35-1 1,-39-2 0,-33 0-1,-40-4 1,-29 0 0,-36-1-1,-31 3 0,-31-1 0,-30 3 0,-27 2-2,-37 2-6,-26 11-30,-42 8-2,-37 7-2,-38 8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4283.26807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29T08:08:01.5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5697 9033 5473 0,'0'0'3192'0,"0"0"-2279"0,0 0-161 15,0 0 280-15,0 0-192 0,0 0-144 16,16-36 64-16,-8 31-47 16,-8 1 23-16,0 1 296 0,0 0 192 15,0 3-272 1,0 0-311-16,0 0-249 16,0 0-232-16,0 0 64 15,0 0-72-15,0 0-88 0,0 0-56 16,0 6 0-16,7 3-8 15,10 14 8-15,-2 6 128 0,9 2 0 16,0 10-80-16,0 4 40 31,8 3-40-31,0-1-40 0,-8 2 32 16,0 1 56-16,0-3-88 16,0 1 64-16,-1-10 64 15,-7-3-136-15,1-13-8 0,-9-6 104 16,-1-7-104-16,1-5 112 31,-8-4 80-31,9 0 136 0,-2 0 32 16,17-19-16-16,8-16-128 15,24-12-104 1,15-14-16-16,40-18-88 0,25-14 64 16,31-12-72-16,8 7-56 15,-31 22-32-15,-40 25-8 16,-48 26 40-16,-15 3-8 15,-10-1 64-15,1 7 0 0,-8-3 8 16,-9 6-8-16,2 8 48 16,-17-2-40-16,7 4-8 15,-7-4-8-15,0 7-96 16,0 0-448-16,7 0-272 16,10-12-824-1,-9 5-1377-15,8-5-2576 0</inkml:trace>
  <inkml:trace contextRef="#ctx0" brushRef="#br0" timeOffset="21480.5521">17259 12836 8977 0,'0'0'2585'0,"0"0"-385"31,0 0-831-31,0 0-473 16,0 0-240-16,0 0 40 0,0 0-120 15,0 0-112-15,0 0-111 16,0 0-65-16,0 0-56 0,0 0 8 31,0 0-160-31,-7 0-80 16,-10-3-64-16,2 0 0 15,-9-4 56-15,0 7-88 0,-8-2 80 16,8 2-88-16,7 0 0 16,-5 0 56-16,5 0-16 0,-7 2 16 15,16 5 40-15,-8 2-120 16,1 7 120 0,5-3-120-16,-4 6 63 15,6 0 17-15,8 3 40 0,-9 1-8 16,9 2 8-16,-8 7 8 15,8 3 0-15,0 2 0 16,0 5 0 15,0 5 0-15,0 2 8-16,-7 4 40 0,7 8-48 0,0-1 48 0,-9 3-48 0,1-2 41 16,8-1-33-16,-7-3-8 0,7 0 0 15,0-2 8 1,-8-2 56-1,8-3-56-15,0 2 40 0,-9-5-48 16,9 1 8-16,0-7 0 0,0 0-8 31,0-2 16-15,0-4-16-16,0 0 8 0,0-3-8 0,0-2 8 0,0 2 0 0,0-5 0 31,0-2-8-31,0-4-8 16,0-4-80-16,0-1 88 0,0-4 64 15,0 1-64-15,-7-4 8 16,7 2-8-16,0-2 0 0,0-3-72 16,0 0 72-16,0 4 0 31,0-4 96-31,0-3-96 16,0 1 8-16,0 2 56 0,0-3-56 0,0 3 0 15,0-2 0 1,0-1 0-16,0 0 0 0,0 4-8 0,0-7 8 15,0 2 32 1,0 2-40 0,0-4 8-16,0 3 0 0,0 0 0 15,0 0 0-15,0 4 0 0,0 0 40 16,0-2-40-16,0-2-8 16,0 4 0-1,0-1 8-15,7-3-8 16,-7 3 0-16,0 1-8 15,0-4 8-15,0 0 8 16,9 1-8-16,-9 2 0 16,8-3 8-16,-1 3 0 0,10-3 64 15,39-3-72 1,-10 0-721-16,10-12-3439 0</inkml:trace>
  <inkml:trace contextRef="#ctx0" brushRef="#br0" timeOffset="23931.0903">29754 12769 6649 0,'0'0'2288'31,"0"0"121"-31,0 0-441 15,0 0-463-15,0 0-17 0,0 0-200 16,0 0-296-16,0 0-231 16,0 0-177-16,0 0-96 15,0 0-216 1,0 0-56-16,9 0-64 16,13 0-96-16,2 4-56 0,-7-1 8 15,15 3-8-15,-1 1 8 0,1-2-8 16,-8 2 8-16,0-4 0 15,-9 1-8 1,2 2 16 0,-10-6-8-16,10 3-8 0,-17 1-48 0,8-2 0 15,-1 5 0-15,-7 2-8 16,9 4 0-16,-1 6 8 0,-1 0 32 16,-7 7 8-16,10 3-40 15,-10 5 48-15,0 1-8 16,0 6 8-1,0 4-8-15,0 2 8 16,0 1 0-16,0 3 8 16,0 3-8-16,0-7 0 0,-10 1 0 31,3 0-8-31,-1-7 0 16,-1 0 8-16,9-2-8 0,-7-5 8 15,7-2 0-15,-8 3 16 16,8-10-16-16,-7 4 0 15,7-3 16-15,-10-1-16 0,10-3 8 16,-7 0-8-16,0 0 8 16,7-3-8-16,-10 1-40 0,10 2 40 31,-7-6 0-31,-1 3 0 16,8 0-8-1,-7-4 8-15,7 5 0 0,0-1 0 0,-9-1-120 16,9-1 56-16,0-2 16 15,0 1 48-15,0 0-72 16,0 0 16-16,0 0 48 16,0-3 0-16,0-4 8 0,-8 3-8 15,8 1 0-15,0 0 0 16,0 0 8-16,-7-4-8 0,7 4 8 31,0-3-8-31,0-1-40 0,0-2 48 16,0 1-48-16,-10-1 40 15,10 3 8-15,0-4 0 16,0 0-8-16,0 1-8 16,-7-1 16-16,7-2 0 0,0 5-8 31,0-3-32-31,-7 1 32 0,7-1 8 16,0 1-8-16,-8 0 16 15,8-5-16-15,0 4 16 16,0 1-16-16,-9-1 0 15,9 1 8-15,0-1-8 0,0-3 0 16,0 0 0-16,0 0 0 0,0 1 0 31,0-1 0-31,-8-3 0 16,8 0 8-16,0 0 0 0,0 0 0 16,0 0 8-16,0 0 40 15,0 0-32-15,-7 0 56 0,-2 0-24 16,-6 0-48-16,-17 0-216 15,-40-3-1505 1,8-1-2648-16,1 1-6921 16</inkml:trace>
  <inkml:trace contextRef="#ctx0" brushRef="#br0" timeOffset="56141.4949">24926 11078 1776 0,'0'0'2104'15,"0"0"-999"-15,0 0-121 31,0 0-256-31,0 0-216 0,0 0-192 16,-34-39-80-16,34 36-72 16,-7 3-40-16,-8 0-128 0,6 0-224 15,-6 0-464-15,5 0-72 0,-4 0-40 16,6 0 304 0,-1 3 288-1,-6 4 144-15,-2-1-329 16,2 3-463-16,6-2-1336 0</inkml:trace>
  <inkml:trace contextRef="#ctx0" brushRef="#br0" timeOffset="56564.2487">24725 11078 4184 0,'0'0'1761'15,"0"0"-609"-15,0 0 96 0,0 0-368 16,0 0 145-16,0 0-57 31,0 0 56-31,41-48 248 0,-34 48-119 16,-7 0-361-16,0 0-336 15,0 0-376-15,0 0-80 16,0 0-120-16,0 3-96 0,0 10 152 16,0 9 56-16,0 0 8 31,0 0 80-31,8 7-80 0,-8-4-8 15,9 1 8-15,-2-1 32 16,-7-6-32-16,8-9-8 0,1-1 8 16,6-6 72-16,2-3 32 15,14 0 96-15,18-16-40 32,14-6-88-32,0-6-56 0,17 0-16 0,-9-1 0 15,-6 2-240-15,-2 6-176 16,-14 2-40-16,-10 3-128 15,2 3-273 1,-19 7-575-16,-5-1-432 16,-17 5-2713-16</inkml:trace>
  <inkml:trace contextRef="#ctx0" brushRef="#br0" timeOffset="57475.9802">24526 11973 8753 0,'0'0'2913'0,"0"0"-769"15,0 0-591-15,0 0-345 0,0 0-336 0,0 0-352 16,17-36-368-16,-17 36-64 15,0 0-88-15,0 0-64 16,0 13-192-16,0 3 80 16,0 9 168-16,0 4 8 15,7 3-8-15,-7-4 8 16,0-2 96-16,9-7-96 0,-9 0 8 16,8-6-16-16,-8-4-32 15,15-2 40 1,1-4-16-16,9-3 8 15,14 0 8-15,16-7 152 16,18-12-144-16,29-9 64 0,43-10-72 16,14-10-848-16,-16 10-1320 31,-39 0-3057-31</inkml:trace>
  <inkml:trace contextRef="#ctx0" brushRef="#br0" timeOffset="102589.2015">9218 4766 3504 0,'0'0'7362'0,"0"0"-5906"0,0 0-96 16,0 0-103-16,0 0-441 0,0 0-192 15,0 0-112-15,0 0-112 16,0 0-16-16,0 0-8 0,0 0-72 31,0 0-32-31,0 2-200 16,0 5-72-16,0 5-80 0,0 4 80 15,0 10 48-15,10 6 49 16,5 6 79-16,-8 6-112 0,2 4-56 16,-1 3 120-16,-1-1-80 31,10 5 8-31,-10-5-48 16,1 1 88-16,1-7-48 0,-1-5-40 15,-8-4 0-15,7-7 8 16,-7-9-8-16,7-3 64 0,-7-7-56 15,0-5-16-15,10-1 0 32,-10-3-432-32,0 0-233 0,0 0-335 15,0 0-392-15,-17 0-1241 0,2 0-4336 16</inkml:trace>
  <inkml:trace contextRef="#ctx0" brushRef="#br0" timeOffset="103050.7664">9075 5442 1096 0,'0'0'9154'0,"0"0"-7338"16,0 0-104-16,0 0-375 0,0 0-465 31,0 0-432-31,0 0-256 0,0 0-184 16,0-10-16-16,0 16 16 16,17 6 224-16,-10 5 152 15,17 2 16-15,1 4-72 0,6-1-16 16,1 6-104-16,7-2-64 15,2-1-56-15,-9-3-72 0,-1-4 40 32,-7-1-48-32,-9-2 16 15,9-8-8-15,-14 0 81 16,-3-4-81-16,-7 0 0 0,8-3 0 16,-8 0 112-16,0 0-112 15,0 0-8 1,0-3-617-16,16-26-1791 0,-1 1-2433 15,-5-1-5601-15</inkml:trace>
  <inkml:trace contextRef="#ctx0" brushRef="#br0" timeOffset="103343.7361">9650 5092 8785 0,'0'0'2617'0,"0"0"-1201"15,0 0 137-15,0 0-241 0,0 0-160 16,0 0-176-16,-9-25-296 16,9 25-407-16,-8 0-273 0,8 0-40 15,-7 12-217-15,-3 18 193 16,-4 1 64-16,-3 14 8 0,-7 2 0 31,1 7 8-31,7 0-8 16,-9-3-8-16,1 3-200 15,17 3-960-15,7-12-1264 16,0-17-2841-16</inkml:trace>
  <inkml:trace contextRef="#ctx0" brushRef="#br0" timeOffset="141738.9491">17912 3108 7073 0,'0'0'2553'32,"0"0"-473"-32,0 0-288 0,0 0-575 15,0 0-209-15,-7-3-200 16,7-1-200-16,0 2-64 16,0 2-128-16,0 0-168 0,0 0 24 15,0 0 321-15,0 0-233 31,0 0-224-31,0 0-48 0,0 0-16 16,0 0-64-16,16 0 192 16,7 0 32-16,18 0-112 15,14 0 8-15,16 0-24 0,26 0 8 0,29 0-16 16,42 6-88-16,7 3 56 16,1 7-56-16,-25-3 96 15,-32-7-104 1,-22 1 0-1,-26-4-16-15,-16 0 16 0,1-3-144 16,-7 0-24-16,-1 0-24 0,-16 0 64 16,-8 0-96-1,-2 0-304-15,-5 0-272 16,0-3-905-16,-3 3-959 16,-6-3-1961-1</inkml:trace>
  <inkml:trace contextRef="#ctx0" brushRef="#br0" timeOffset="142266.5251">18310 3251 4400 0,'0'0'6146'16,"0"0"-3890"-16,0 0-247 0,0 0-273 16,0 0-344-16,0 0-319 0,0 0-337 15,0 0-24-15,0 0-312 16,0 0-120-1,24 0-120-15,17 0-88 16,15 10 0-16,39-1-64 16,41 7 64-16,39 3-16 0,16-3 32 15,-40-3-80-15,-47-7-8 0,-41-3-128 16,-14-3-408-16,-18 0-168 31,10 0-176-31,-18 0-857 16,-7-13-1111-16,-16-3-6074 0</inkml:trace>
  <inkml:trace contextRef="#ctx0" brushRef="#br0" timeOffset="185619.7189">17546 11572 3816 0,'0'0'6602'16,"0"0"-5314"-16,0 0-184 0,0 0 241 15,167 13-249-15,-94-6-344 16,14 2-192-16,8 7-256 16,2 0-104-16,14 0-56 15,-8 0-72-15,-7 3-72 0,-8-7-248 16,7 7-952-16,-32-9-953 16,-15 0-3856-16</inkml:trace>
  <inkml:trace contextRef="#ctx0" brushRef="#br0" timeOffset="186707.1326">18048 12541 10698 0,'0'0'2368'0,"0"0"497"16,0 0-1065-1,0 0-471-15,0 0-633 0,0 0-256 16,143-86-256-16,-70 77-120 15,7 2 8-15,15 4 8 16,-1 3-80-16,3 0-320 0,30 0-992 16,-31 7-1753-1,-25 0-2408-15</inkml:trace>
  <inkml:trace contextRef="#ctx0" brushRef="#br0" timeOffset="187618.5819">17880 13519 9722 0,'0'0'3056'0,"0"0"-439"31,0 0-617-31,0 0-1080 0,0 0-79 15,119-39-353-15,-63 30-264 16,17 0-128-16,-2 2 48 0,9 7-88 16,7 0-56-16,2 0 0 15,-11 3-768-15,27 10-1281 32,-25 0-1928-32,-17-7-5777 0</inkml:trace>
  <inkml:trace contextRef="#ctx0" brushRef="#br0" timeOffset="188378.5887">17713 14452 9826 0,'0'0'2752'0,"0"0"209"15,0 0-609-15,0 0-719 0,0 0-409 16,0 0-280-16,63-51-456 16,-22 48-264-16,8 3-104 0,21-3-32 31,27 0-88-31,29 3 0 16,34-13-480-16,8-2-1440 15,-49-5-3057-15,-32 1-7050 0</inkml:trace>
  <inkml:trace contextRef="#ctx0" brushRef="#br0" timeOffset="195307.9405">22312 12452 8673 0,'0'0'1993'0,"0"0"159"16,0 0-471-16,0 0-489 15,0 0 56-15,0 0-224 0,-9-48-191 16,18 45-233-16,-2-4-144 31,18 4-184-31,6 1-144 16,25 2-8-16,24 0-40 0,39 0 8 15,48 0-80-15,16 0 112 0,1 0-24 16,-9 0-80-16,-32 0 32 16,-22 0-48-16,-34 0-96 15,-23 0-296 1,-25 0-360-16,2 0-185 15,-2-7-127-15,-15 4-112 16,-7-3-472-16,-17 6 215 0,-17 0-1031 16,-7 0-3673-16</inkml:trace>
  <inkml:trace contextRef="#ctx0" brushRef="#br0" timeOffset="195664.9413">22877 12566 8001 0,'0'0'2105'31,"0"0"-25"-31,0 0-704 16,0 0-351-16,0 0 175 0,0 0-184 16,0 0-448-16,0 0-112 15,-9 3-296-15,33 1-80 0,8 2 120 16,16 4 289-16,8-1-185 16,7-3-32-1,17 1-272-15,32-4-192 16,31 0-929-16,-22-3-1487 0,-9 0-2073 15</inkml:trace>
  <inkml:trace contextRef="#ctx0" brushRef="#br0" timeOffset="201750.8119">26336 11691 8265 0,'0'0'2505'0,"-9"0"-41"16,9 0-311-16,0 0-193 0,0 0-447 15,-8 0-433 1,8 0-56-1,0 0-336-15,0 0-168 0,0 0-56 16,0 0-288-16,8 0-176 0,16 0-144 16,7 0 144-1,18 2 0-15,7 1-664 0,7 4-1056 0,-7-1-809 32,9 4-519-32,-26 3-1585 15,-7-8-1753-15</inkml:trace>
  <inkml:trace contextRef="#ctx0" brushRef="#br0" timeOffset="201965.3591">26431 11915 416 0,'0'0'6561'15,"0"0"-4977"-15,0 0 129 0,0 0-169 16,0 0-312-16,0 0-360 31,0 0-439-31,41 4-105 16,-10-4-208-16,8 0-120 0,41 0-680 15,-9 0-1721-15,2 0-4769 0</inkml:trace>
  <inkml:trace contextRef="#ctx0" brushRef="#br0" timeOffset="202254.6103">27251 11706 7985 0,'0'0'2489'15,"0"0"-153"-15,0 0-455 0,0 0-425 32,0 0-424-32,0 0-672 15,0 0-344-15,0 0 40 0,97-10-56 16,-65 7-720-16,7 3-552 16,24-2-441-16,-15-5-463 15,1 1-2201-15</inkml:trace>
  <inkml:trace contextRef="#ctx0" brushRef="#br0" timeOffset="202591.7785">27635 11461 4849 0,'0'0'4400'0,"0"0"-2839"0,0 0 535 0,0 0-847 16,0 0 23-1,0 0-576 1,0 0-384-16,0 0-312 0,-8-6-24 16,8 16-152-16,0 5 168 15,0 8 8-15,0-1 0 0,0 10 120 16,0 0-24-16,0 2-96 0,8 8 0 47,-8-1 0-47,0 7-8 15,0-1-56-15,0 4-712 0,0-4-344 0,14 4-265 0,-4-10-1007 16,5-15-2737-16</inkml:trace>
  <inkml:trace contextRef="#ctx0" brushRef="#br0" timeOffset="205510.6723">28025 11537 3272 0,'0'0'6226'0,"0"0"-4162"0,0 0-528 31,0 0-167-31,0 0-401 16,0-28-8-16,0 22-232 0,-9 6-64 16,9-4-200-16,-8 4-216 0,1 0-136 15,0 0-112-15,-10 0-48 16,0 4 40-16,-5 8-8 16,5 8-104-16,-7 5 120 0,9 7 0 31,-9 2 0-31,7 11-8 15,2 3 0-15,6 6 8 16,1 3 88-16,8-3-40 0,0 3-48 16,0-4 0-16,8-8-648 15,16-4 456 1,0-12 0-16,17-6 128 16,-2-11-160-16,0-9-288 15,10-3 256-15,-1 0 184 0,-1-19 72 16,-7-10 48-16,9-9 16 0,-18-12-8 15,1-7-8 1,-8-4-24 0,0-6 32-16,-16 5 240 0,-8-3 200 15,0 9 0-15,-8 7-232 16,-16 5-160-16,-7 9-104 16,-3 10-104-16,-12 6-1048 0,-3 13-2761 0,18 0-3608 15</inkml:trace>
  <inkml:trace contextRef="#ctx0" brushRef="#br0" timeOffset="209830.4736">11562 7168 5193 0,'0'0'1232'0,"0"0"-456"15,0 0-176-15,0 0-272 0,0 0-88 16,-135-101-128-16,86 79-112 16,1 1-608-16,9 4-1328 0</inkml:trace>
  <inkml:trace contextRef="#ctx0" brushRef="#br0" timeOffset="210572.414">10893 6654 7769 0,'0'0'1961'0,"0"0"-57"0,0 0-136 16,0 0-399-16,0 0 175 0,0 0-152 15,-17-44-464-15,17 44-167 0,0 0-425 16,0 0-144-16,0 0-192 31,0 0-160-31,0 7-96 16,0 15 88-16,0 12 160 0,7 11 8 15,3 9 8-15,-3 9 0 16,1 8 0-16,8 5 8 16,-8 0 32-16,-1 0-48 0,10-6 16 31,-10-10-16-31,3-9 8 0,-3-10 8 16,1-12-8-16,-1-4 40 15,-7-9-48-15,9-6-472 0,-1-1-617 16,-8-6-295-16,0-3 0 15,7 0-249-15,-7-3-519 47,0-10-5298-47</inkml:trace>
  <inkml:trace contextRef="#ctx0" brushRef="#br0" timeOffset="210907.5352">10789 7321 7009 0,'0'0'4169'0,"0"0"-2641"0,0 0-31 15,0 0-105-15,0 0-480 16,0 0-448 0,0 0-160-16,0-3-160 15,0 3-144-15,0 0-104 0,7 13 96 16,2 3 8-16,6 5 24 15,2 6 24-15,7 2-48 16,-9 1 16-16,9 2 40 0,0 1-48 31,8 1 48-31,-8-2-40 0,0-7 24 32,-9-6-40-17,9-3-456-15,-7-7-528 0,-9-5-296 16,16-8-137-16,-9-18-871 0,1-3-6258 0</inkml:trace>
  <inkml:trace contextRef="#ctx0" brushRef="#br0" timeOffset="211136.4509">11283 7143 9458 0,'0'0'2376'15,"0"0"-456"1,0 0-335-16,0 0-625 0,0 0-280 15,0 0-336-15,0 0-344 16,0 0-272-16,-16-12-8 16,-9 40 280-16,1 8-16 0,0 4 8 15,-8 2 8 1,10-1 0 0,-2 6-8-16,0-2-64 0,16 3-1088 15,8 2-585-15,0-11-895 16,0-17-6394-16</inkml:trace>
  <inkml:trace contextRef="#ctx0" brushRef="#br0" timeOffset="220613.0573">17570 1905 9498 0,'0'0'1856'0,"0"0"-1136"16,0 0 152-16,0 0-584 31,0 0-288-31,0 0 360 0,0 0 153 0,31 149-113 16,-31-89 160-16,10 10-8 15,-3 6 160-15,-7 7-320 0,8 2-264 16,-8-5 24-16,0-4-144 15,7-6 96 17,-7-10-48-32,0-5-48 15,0-14 40-15,-7-6-48 0,-1-10-192 0,8-6-416 16,-7-7-328-16,7-12-456 0,0 0-641 16,0-8-31-16</inkml:trace>
  <inkml:trace contextRef="#ctx0" brushRef="#br0" timeOffset="221716.546">17674 1841 6673 0,'0'0'2648'0,"0"0"-1327"15,0 0 199-15,0 0-448 0,0 0-704 16,32-15-176-16,-8 15-40 16,15 0 281-16,17 0-33 0,7 6 160 15,17-3-64-15,31 3-168 16,42 1-96-1,22-1-184-15,17 0-40 16,-18 4 48 0,-6-4-56-16,-17 1 0 0,-16-5-32 15,-23-2-184-15,-25 0 48 0,-23 0 16 16,-9 0 152-16,11 0 16 0,-3-5-8 31,17 5-16-31,-9-4 8 16,1 4 0-16,-1 0 0 15,-6 0 0-15,-2 0 8 16,0 0 72-16,1 0-64 0,-16 0 80 16,0 0 120-16,-9 0-208 15,2-3 48 1,-2 0 72-16,-7 3 0 0,-8-3-40 16,0 3-32-16,-9 0 40 15,-5 0 80-15,-3 0 24 16,1 0-48-16,1 0-136 15,6 0-8-15,1 3-8 0,9 7 8 16,-3-1 8 0,-5 0-16-16,7 1 0 15,-17-4 0-15,10 4-16 16,-9-4 16-16,8-3 0 0,-1 6 0 16,2-2 0-16,7 0 16 0,-2 2-8 15,3-6 88 1,6 0-56-16,-7 1-32 15,-7-1 88-15,-2-3-80 16,-6 0-8 0,-1 0 64-16,-8 0 80 0,0 0 144 0,0 0 96 15,0 0-127-15,0 0-265 32,0 6-120-32,0 1-1 0,0 2 41 15,0 6 32-15,0 5 48 16,0 5 48-16,-17 7-48 0,10 0 16 15,-1 9-16 1,-9 3 8-16,3 4 8 16,-3 3-8-1,9 6 41-15,-16 4-49 0,7-5 0 0,3 5 16 16,-3-4-8 0,9 0-8-16,-8-4 16 0,8-1-16 0,1-4 8 15,-10-7 56-15,10 1-64 16,-1-8-16-1,-1-2 16 1,1-4 24-16,8-5 32 0,0-8-56 0,-7-2 0 16,7 0 0-16,0-7-16 15,0-2 24-15,0-4-8 0,0 0 0 16,0 0 8-16,0 0 88 31,0 0 88-31,0 0 72 16,-17 0-40-16,2-13-216 0,-16-3-48 15,-18 0-352-15,-31 0-40 0,-24-3 31 16,-47 0-63 0,-55 0-600-1,-34 0-312-15,48 3-217 16,34 3-2807-16</inkml:trace>
  <inkml:trace contextRef="#ctx0" brushRef="#br0" timeOffset="222270.3543">18048 3067 9161 0,'0'0'2089'0,"0"0"-561"0,0 0-368 16,0 0-359-16,0 0-33 15,151 0-96-15,-55 0-192 0,55 0-200 16,65 0-40-16,46 0-64 16,10 0-176-16,7 0-1000 15,-88-3-1529 1,-32-7-3784-16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4283.26807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29T09:38:47.28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10558 17217 8433 0,'0'0'1193'0,"0"0"-633"16,0 0-136-16,0 0-48 0,0 0 2120 16,0 0-1911-16,56-41-465 15,-8 38-16-15,23 3 152 0,33 0-32 32,47 0 80-32,48 0 152 15,24 7-208-15,17-4-56 0,-9-3-104 16,-25 0-24-16,10 0-32 15,0 0-32-15,-17 0-8 16,-9 0 0-16,-23 0-224 0,-14-3-344 31,-34-4 176-31,-25 1-88 16,-21 0-249-16,-17-1-231 0,31-9-496 16,-7 3-416-1,-9-2-2121-15</inkml:trace>
  <inkml:trace contextRef="#ctx0" brushRef="#br0" timeOffset="448.6757">12167 17288 8665 0,'0'0'1089'0,"0"0"-465"15,0 0 80-15,0 0 208 16,0 0 3057-1,0 0-3449-15,-71-39-232 0,79 39 184 0,16 0-392 32,32 0-72-32,31 0 352 15,49 0-112-15,39 0-112 0,17 0-72 16,-10-2-64-16,-15-8 48 16,-38 7 24-16,-42-4-72 15,-16 0-136-15,-23 7-520 0,1-3-1072 47,6 1-601-47,-8 2-775 47,-15-4-2041-47</inkml:trace>
  <inkml:trace contextRef="#ctx0" brushRef="#br0" timeOffset="37427.0519">26319 14248 9978 0,'0'0'1264'0,"0"0"-440"0,0 0-456 0,0 0-48 0,0 0-112 16,143-47 32-16,-79 41 136 15,25 3-48-15,6 3-39 16,9 0-153 0,-9 13-72-16,0 6-48 15,-30 3-8-15,-2 3 8 16,-24 1 16-16,-15-1-32 0,-24 1-72 16,0-1-32-16,-14 3 96 15,-18 2 8-15,-9 4 96 0,-7 1-88 31,1 3 56-31,6 0 0 16,19 6 24 0,-2-2-80-1,7 3 72-15,10 2-72 16,7 0 56-16,7 0-64 0,10 5 8 16,14-1 72-16,1-7-32 0,0-2-40 15,-1-11 0-15,-14-5 0 0,-10-11 0 16,-7-2-8-16,0-6 8 15,0 2 120-15,0 1 72 16,0 5 232-16,-7 5-80 0,-2 2-168 16,9 4-40-16,0 5 0 31,9 7-88-31,15 3 16 0,8 7-16 16,-8 0-40-16,-2-1-16 15,-5 3-16-15,-10 2-408 16,-7 1 104-16,-7-1 72 15,-17-2 72 1,0 1 128 0,-1-10 40-16,3 4-16 15,-2-7 16-15,0 3 0 0,0 1 8 0,7-4-8 0,-5 6 0 0,5-3 0 16,2 4 8-16,-2-1 0 16,0-5-8-16,3-11-112 0,14-9-8 31,-8-10 56-31,-16-5 72 31,7-4 104-31,-22-6 40 0,-2-11-136 0,-5-8-8 0,12-15-288 16,12 8-2033-16,13-7-9609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4283.26807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29T09:47:45.09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18470 5026 12882 0,'0'0'2633'0,"0"0"-777"0,0 0-840 15,0 0-439-15,0 0 159 16,-31-73-8-16,14 63-224 0,-6 4-112 15,-1 3-144-15,-7 3-224 16,-3 3-24-16,-5 26-16 0,0 8 8 31,-2 14-8-31,2 19 8 16,7 6 8-16,16 10-16 16,8 3 16-16,8 0 0 0,8-6 80 15,23-10-72-15,25-16 80 16,0-16-80-1,24-19 88-15,7-19 24 16,10-6-8-16,22-55-40 0,0-39 24 16,0-46-40-16,-31-29-56 15,-40 4-8-15,-24 15-136 16,-24 46-8-16,0 24 104 47,0 35 24-32,0 14 24 1,0 9 240-16,0-2 64 0,-7 9-48 16,7 11-248-16,0 7-8 0,0 23-392 0,0 24 208 0,0 20 184 15,0 16 0 1,0 5 56 0,7 4-56-1,10-3 0-15,5-3 8 0,3-13-8 16,-9-10 8-1,-1-15 0-15,2-16 0 16,-10-13 8-16,1-13 40 0,1-6 72 0,-1-16 184 0,-1-25 200 16,17-16-319-1,0-10-145-15,1 4-32 16,-1 12-16-16,-9 16 40 0,-6 16-40 0,-2 16-48 16,-7 3-97-16,8 0-183 15,-1 25 96-15,3 10 184 16,4 3 48-16,11 7-168 15,-9-7-528 1,9-6-104-16,6-17-376 0,16-15-353 0,1 0-767 16,-9-22-2449-16</inkml:trace>
  <inkml:trace contextRef="#ctx0" brushRef="#br0" timeOffset="554.2992">19681 5032 10962 0,'0'0'2760'0,"0"0"-1919"0,0 0-553 15,0 0-272-15,0 0 592 0,0 0 272 0,0 134-376 0,0-90-304 16,0 0-72-16,0-2-24 31,8-11-56-31,-8-5-32 0,0-11 80 0,0-5 40 0,0-10 200 31,0 0 1009-31,0-3 527 16,0-22-672-16,0-7-792 0,0-7-288 16,9 5-104-16,-2-1-8 15,10 6 0-15,-2 10-8 0,2 7-104 16,-2 5-8-16,1 7-32 31,-1 0-96-31,10 19 40 16,-1 13 104-16,-8 9 16 0,-1 3 8 15,2-2 64-15,-2-1 0 0,-6-9 8 16,-1-6 0-16,-1-14 0 0,-7-6 0 16,0-6 48-16,9 0 168 15,-1-18 224 1,7-24-88 0,9-12-256-16,8-3-48 0,-8 0-48 15,0 9-144-15,-7 17 136 0,-10 9 0 16,8 15-160-1,-15 7 16 1,9 0-760-16,-9 19-88 0,8 10 328 16,-1 6-344-16,10 3-745 15,15 0-879-15,-1-7-1617 0,1-14-896 16</inkml:trace>
  <inkml:trace contextRef="#ctx0" brushRef="#br0" timeOffset="845.8617">20431 5153 12042 0,'0'0'2673'0,"0"0"-153"0,0 0-759 0,0 0-1081 0,0 0-680 15,0 0-288-15,0 0 248 16,-73 108 40-16,49-58 8 31,9 1 64-31,15 0-72 0,0-10 0 16,15-6 8-16,19-13-8 0,5-12-64 15,9-10-88-15,8-19-136 16,-17-22 96-16,0-10 192 0,-15-6 96 16,-7 3 280-1,-17 9 672 1,0 7-280-16,-17 7-408 78,-14 12-360-78,-1 8-736 0,0 6-1401 0,8 2-2640 0,8 3-6105 0</inkml:trace>
  <inkml:trace contextRef="#ctx0" brushRef="#br0" timeOffset="1278.834">20948 4579 16163 0,'0'0'2769'0,"0"0"-713"0,0 0-1016 0,0 0-1040 16,0 0-168-16,0 0 72 0,0 107 96 16,8-37 8-16,1 12 0 15,-9 7 0-15,0-3 8 32,7 3-8-32,-7-10 48 0,8-12-56 15,1-10-120-15,-1-15-104 0,6-14-24 16,-4-18-16-16,5-10 264 15,-6-10 56-15,6-25 152 0,-8-6-160 16,-7-4-48 31,0 7 48-47,0 7 40 0,-31 12 0 0,-8 8 8 0,-10 11-80 0,-7 7-16 16,1 25-16-16,8 12 8 0,6 10-40 15,26 1 40-15,15 1-80 0,0-5 16 31,32-6 0-31,24-13-48 16,7-13-168-16,73-19-720 0,-25-16-1297 16,1-13-2568-16</inkml:trace>
  <inkml:trace contextRef="#ctx0" brushRef="#br0" timeOffset="1695.7838">22232 5155 13898 0,'0'0'2825'0,"0"0"1080"0,0 0-3225 0,0 0-208 16,0 0-472-16,24-5-192 15,23 5 192-15,33 3 112 0,0-3-112 16,24 0-120-16,-9-3-1152 16,9-26-1313-16,-33 4-2776 0,-23-1-5345 15</inkml:trace>
  <inkml:trace contextRef="#ctx0" brushRef="#br0" timeOffset="1888.5378">22613 4902 7297 0,'0'0'7930'0,"0"0"-5450"0,0 0-311 0,0 0-1177 0,0 0-992 0,0 0-208 0,0 0-48 0,0 0 248 16,0 127 8-16,17-67 88 31,0 10-80-31,5 0-8 16,-13 0-592-16,6 18-1073 0,-5-21-1015 15,-3-16-2737-15</inkml:trace>
  <inkml:trace contextRef="#ctx0" brushRef="#br0" timeOffset="2201.4261">23698 4934 5457 0,'0'0'8970'16,"0"0"-6098"-16,0 0-1055 0,0 0-1809 15,0 0-8-15,0 0-168 32,0 0 120-32,0 0 48 0,126 145 8 31,-77-93 0-31,7-2-8 16,-8 1-505-1,8-6-735 1,0-1-744-16,-17-15-673 0,-8-17-2424 0</inkml:trace>
  <inkml:trace contextRef="#ctx0" brushRef="#br0" timeOffset="2388.5584">24239 4852 12914 0,'0'0'3001'0,"0"0"-1201"0,0 0-856 0,0 0-944 0,0 0-280 16,0 0 280-16,-143 168 0 0,80-86 88 15,-17 3-40-15,7 5-48 16,-5-1-296-16,-19 19-1360 0,17-26-1329 31,25-18-5120-31</inkml:trace>
  <inkml:trace contextRef="#ctx0" brushRef="#br0" timeOffset="3337.0592">25642 4797 7945 0,'0'0'8722'0,"0"0"-6473"0,0 0 95 15,0 0-1144-15,0 0-720 16,0 0-480-16,0 0-192 0,0 0-8 16,80 23 184-16,-32 27 16 31,8 7 16-31,0 13-16 15,-9-3 0-15,-7 0 0 0,-15-7-376 16,-10-6-96-16,-15-7-168 16,0-12 208-16,-15-9 224 0,-2-17 144 15,-15-9 64-15,8-3 336 16,-8-29 136 0,16-6-80-16,8-6-80 15,1-1-128-15,7-5-184 0,24 2 0 16,15 0-312-16,56-12-872 15,-15 6-1593-15,0 10-2528 0</inkml:trace>
  <inkml:trace contextRef="#ctx0" brushRef="#br0" timeOffset="3834.5393">26455 4731 13410 0,'0'0'4041'16,"0"0"-1872"-16,0 0-993 15,0 0-1136-15,0 0-40 32,0 0-88-17,0 0 88-15,-17 151 64 0,17-96 48 0,0-1-112 16,0-7 0-16,24-6 56 0,-14-9-56 0,5-9 0 16,1-10 0-1,7-13-152 1,1 0 152-16,0-29 120 15,8-12-96-15,-1-4 32 0,-6-6-48 16,-1 13-8-16,-17 6 184 0,2 10-16 0,-1 6 80 16,-8 13 24-16,7 3-272 31,-7 0-152-31,10 19-192 16,-3 13 264-16,8 2 72 0,2 8 8 0,-1-4-48 15,7-9-192 1,-6-4-88-16,7-9 96 0,0-10-16 0,0-6 80 15,8 0 56 1,-1-22-224 0,-6 0-8-16,-3 0 176 15,-13 3 112-15,-1 6 56 0,-1 10-8 16,2 3-64 0,-1 0-481-16,-1 0-951 0,10 16 640 0,15 10-448 15,-1-11-897 1,-7 0-2032-1</inkml:trace>
  <inkml:trace contextRef="#ctx0" brushRef="#br0" timeOffset="4092.711">27348 4200 15715 0,'0'0'2920'0,"0"0"-87"0,0 0-1737 15,0 0-872-15,0 0-224 16,0 0-512-16,0 19 176 0,15 26 336 31,9 15 8-15,0 10 0-16,0 0-8 0,-9 6 0 0,2 0 0 16,-9-3 0-16,-8-3-8 15,0-6-320-15,0-10-416 0,-8-7-400 16,-9-12-1369-16,10-13-2328 15,-1-16-7177 1</inkml:trace>
  <inkml:trace contextRef="#ctx0" brushRef="#br0" timeOffset="4687.4766">27380 4852 6953 0,'0'0'6777'0,"0"0"-5352"15,0 0-25-15,0 0-1088 16,0 0-224-16,119-27-88 15,-63 18 8-15,7-4-8 0,-7-3-48 16,9-5-176-16,-9-14 48 31,-10-4-32-31,-5-8-72 0,-17-4-72 32,-9 4 184-32,-8 5 168 15,-7 7 496-15,0 13 344 0,-22 9-376 16,-2 10-192-16,-8 3-216 15,-1 23-56-15,1 14-88 16,1 14 80-16,6 6 8 0,11 7 0 16,14-7 72-16,0-3-72 15,24-9-96-15,15-13-152 0,17-11-336 16,-1-14-304-16,9-7-192 16,-9-16-81-16,-6-19 497 0,-10-3 664 15,-15-10 152-15,-16 4 897 16,1 9 511-1,-9 6 296 32,0 7-71-47,0 12-697 0,0 7-544 0,-9 3-544 0,1 3-296 16,8 23 96-16,-7 5-56 0,7 8-40 0,0 9-288 0,15-1-289 16,25 1-591-16,0-1-160 15,15-2 127-15,-6 0 377 16,-10-8 320-16,2 1 320 15,-26-6 296-15,-6-4 96 16,-9-2 40-16,0-4 48 0,-32-6 144 16,-9-7 160-1,-7 1-96-15,1-10-104 16,7 0-48-16,0-29-56 31,9-5-368-31,22-8-2009 16</inkml:trace>
  <inkml:trace contextRef="#ctx0" brushRef="#br0" timeOffset="4900.0547">28328 4216 13794 0,'0'0'3193'0,"0"0"-256"0,0 0-1193 0,0 0-1680 0,0 0-64 31,0 0-184-31,-24 127 184 0,24-15 0 15,0 20 8-15,24-5 48 0,-1-28-56 16,1-30-8-16,-7-20-720 16,-2-1-688-1,16-1-1009-15,-14-9-1528 0,0-23-1560 0</inkml:trace>
  <inkml:trace contextRef="#ctx0" brushRef="#br0" timeOffset="5097.8531">28137 4737 12458 0,'0'0'5633'31,"0"0"-4424"-31,0 0 127 16,0 0-896-16,126-19-288 0,-53 15 64 16,7 1-208-16,7 0-8 15,25-6-352-15,-25 2-2105 16,-31 1-3792-16</inkml:trace>
  <inkml:trace contextRef="#ctx0" brushRef="#br0" timeOffset="5299.3702">28782 4966 14771 0,'0'0'3872'16,"0"0"-1951"-16,0 0-729 0,0 0-768 16,0 0-312-16,0 0-112 15,0 0-424-15,47 0-928 32,-6-13-3177-32,-2 0-3561 0</inkml:trace>
  <inkml:trace contextRef="#ctx0" brushRef="#br0" timeOffset="5706.744">29324 4657 14659 0,'0'0'2616'0,"0"0"177"31,0 0-1529-31,0 0-800 0,0 0-448 16,0 0-16-16,0 0-136 15,-129-12 56-15,90 44 64 16,8 2 8-16,7 8-96 0,-1-4 16 16,18 6-88-16,7-6-136 31,0 0 48-31,7-2 32 0,25-4-48 16,0-4 0-16,9-3-304 15,14-3-425-15,1 3-303 0,-9-2-232 16,1-1 328-16,-16-3 439 0,-16 0 369 15,-16 0 192-15,0-3 96 16,-7 3 120-16,-27-3 0 16,3-3 256-1,-1-1-56 1,1-5-144 15,-1-4 0-15,15-3-16-16,17-22-40 15,0-10-1320-15,24-6-7570 0</inkml:trace>
  <inkml:trace contextRef="#ctx0" brushRef="#br0" timeOffset="6068.189">29746 4331 11986 0,'0'0'4553'0,"0"0"-2505"0,0 0 561 0,0 0-1489 16,0 0-848-1,0 0-272-15,0 0-464 16,-24 5 360-16,16 55 104 15,1 14 48-15,7 9 56 0,0-1-96 16,0-6 72-16,0-6-72 16,0-9 0-16,7-21 56 0,1-8-64 31,-8-15-8-31,7-11 8 16,3-6 64-16,5-13 208 15,9-19-88-15,0-8-176 0,0-5-8 16,0 10 0-16,-9 12 8 0,-7 11-16 15,1 12-80-15,-9 0-216 16,0 16-288 0,7 18 432-16,-7 11 112 15,8 5-72-15,1 2-64 16,13-7-728-16,58-4-496 0,-7-16-1617 0,7-13-5817 16</inkml:trace>
  <inkml:trace contextRef="#ctx0" brushRef="#br0" timeOffset="7416.5235">27060 4842 8089 0,'0'0'2945'0,"0"0"-521"0,0 0 425 16,0 0-625-16,0 0-527 16,0 0-857-1,9-26-608-15,-9 26-232 16,0 16-264-16,0 13 120 0,0 12 136 15,-9 6 8-15,9 7 16 16,0 4-16-16,0-5 48 0,0-5-32 0,0-3-8 16,9-7 0-1,-2-13 0 17,-7-3 0-32,8-12 0 15,-8-3 8-15,0-5 64 0,0-2 88 16,0 0 152-16,9-19 272 15,-9-6-344-15,15-10-152 0,2 0-96 16,-2-7-8-16,1 5-40 16,9-2 48-16,-11 8 0 0,3-1 0 15,-2 7 0-15,2 6 8 16,-10 2-8-16,-7 9 16 0,10 4-16 16,-10 4-96-16,0 0-96 15,0 0-128-15,7 19-88 31,-7 6 264-31,7 11 88 0,1 5 56 16,1 0 8-16,6-3-8 16,9-3-80-16,0-6-112 0,8-10-240 15,0-10 16-15,24-9-448 32,24-25-1105-32,-17-17-2200 0,-7-2-4881 15</inkml:trace>
  <inkml:trace contextRef="#ctx0" brushRef="#br0" timeOffset="8922.3293">20638 6480 12682 0,'0'0'1577'0,"0"0"-417"15,0 0-184-15,0 0-336 0,-15-92 384 16,15 89-239-16,0 3-769 16,0 0-16-16,7 12-321 0,17 13 225 15,15 17 96-15,10 0 0 16,21 2 48-16,35-3-40 15,38-12 265-15,32-16 23 0,9-13 0 16,-9-16-56 0,-23-16-72-16,-33 3-96 15,0 7 24-15,1 6-8 16,0 7 24-16,7 9-112 0,16 0 0 0,25 2-56 47,31 15 56-47,24 1-8 0,17 1 0 15,22-3 8-15,1 7 0 0,8-7 8 16,-8 3-8-16,-9-10-208 0,-21-3-136 16,-10-6 40-16,-40 0-40 0,-16-19 31 31,-39-6 153-15,-40-4 160-16,-25 4 48 0,-15-13-48 15,-1-16 216-15,1-13 137 0,1-15 55 16,-18-4-224-16,-7 7 192 0,-9 9-32 15,-5 16 320-15,-10 13-256 32,0 12-136-32,-25 11-264 15,-6 7-8-15,-18 11-632 16,-6 11-1208-16,-42 39-1217 16,19 1-1744-16,-2-4-6297 0</inkml:trace>
  <inkml:trace contextRef="#ctx0" brushRef="#br0" timeOffset="9235.4564">24303 6997 8529 0,'0'0'2633'0,"0"0"-1081"0,0 0 777 16,0 0-1193-16,0 0-208 31,0 0-552-15,0 0-376-16,0 32 0 0,0-3-120 0,0 9 120 15,9 13 8-15,-2 12 0 0,-7-6 0 16,8 4 56-16,1-7-8 16,-2-10-8-16,-7-6-48 31,0-16-48-31,0-6-600 0,0-16-384 0,0 0 624 0,-16-61-1169 31,1 5-895-31,-2-8-2873 0</inkml:trace>
  <inkml:trace contextRef="#ctx0" brushRef="#br0" timeOffset="9569.7908">24271 7089 7665 0,'0'0'1544'0,"0"0"449"0,0 0-65 0,0 0-455 0,0 0 151 0,0 0-776 0,0 0-848 16,0 0-224-16,-32-3 128 15,25 53 96-15,-17 11 0 0,-1 0 48 16,11-1 8-16,-11-10-8 16,1-8-40-16,0-11 8 0,0-8-8 15,16-16 0 1,1-7 288 0,-10-13 168-16,10-28-264 0,7-17-96 15,0-18-24-15,0-6-64 16,0-1-8-16,15 10 256 15,1 13 377 1,1 11-97-16,-2 19-96 0,2 10-160 16,-10 11-288-16,17 9 0 15,-9 0-216 1,19 16-64-16,-3 19-336 0,8 9 7 16,-7 10-431-16,16 3-512 0,8 10-753 0,-17-10-359 15,2-16-3241 1</inkml:trace>
  <inkml:trace contextRef="#ctx0" brushRef="#br0" timeOffset="10096.1593">24846 7296 11562 0,'0'0'2096'0,"0"0"-151"31,0 0-673-31,0 0-1224 0,0 0 72 16,0 0-96-16,24 124 272 0,-17-55 0 15,-7 14-120 1,8 3-104-16,-8-4 256 0,0-5-112 0,0-17-160 16,0-16-48-1,0-15 8-15,0-13-8 16,0-16 64-16,-8-10 281 16,1-31-65-16,-2-35-168 0,1-7-112 15,8-9-8 1,0-3 0-1,17 25 0-15,-2 3 168 0,2 17 192 16,-3 18-136 0,3 10 40-1,-9 12-240 1,8 10-24-16,-1 0-216 16,2 22 120-16,15 10 32 0,-8 6-16 0,7 4 8 15,-6-8-368-15,6-5-120 0,-7-10 111 16,8-17 153-16,-8-2 72 15,8-17 0-15,0-19-24 16,7-6-32-16,-6-2 184 16,-11 3 96-16,-5 13 456 15,0 6 224-15,-17 12 241 0,7 3-257 0,-7 7-616 32,0 0-48-32,8 26-320 0,-1 9 240 15,3 12 72 1,14 8-56-1,-9 1-601-15,25 14-727 0,-17-16-1456 16,18-12-2898-16</inkml:trace>
  <inkml:trace contextRef="#ctx0" brushRef="#br0" timeOffset="10433.275">26009 7436 14243 0,'0'0'2128'15,"0"0"32"-15,0 0-767 16,0 0-673-16,-136 5-624 16,112 28-96-16,1 8 0 0,14 3-72 15,9 1 8-15,0-10-208 16,0-3-168-16,32-17-72 0,-8-8 184 31,7-7 64-31,10-13-801 31,-9-19 449-31,0-3 504 0,-8 0 112 16,-8 7 312-16,-1 2 552 16,-15 10-127-16,8 4-345 0,-8 5-224 15,9 7-168-15,-9 0 0 16,8 4-761-16,6 15 537 16,3 5-64-16,7 3-440 0,15 7-944 0,10-7-553 15,-10-9-1687-15</inkml:trace>
  <inkml:trace contextRef="#ctx0" brushRef="#br0" timeOffset="10666.7988">26710 7340 6409 0,'0'0'8074'0,"0"0"-5674"0,0 0 217 0,0 0-2057 31,0 0-344-31,-112 23-176 15,88 27-32-15,0 8-8 16,9 5 152 0,6-2-152-16,9-4-176 0,24-13-296 15,17-9-256-15,39-19-337 0,54-16-1007 0,-13-28-897 32,-10-8-4592-32</inkml:trace>
  <inkml:trace contextRef="#ctx0" brushRef="#br0" timeOffset="11098.2011">27969 6315 13810 0,'0'0'2713'15,"0"0"-1345"-15,0 0 713 16,0 0-1193-16,0 0-184 0,0 0-704 16,0 0-16 15,-63 0-496-16,7 120 512-15,-24 62 0 0,-7 27 16 16,7 10-8 0,7-19 40-16,10-25 0 31,15-10-40-31,-8-14 0 0,17-1 88 31,-2-10-96-15,9-32-64-1,8-28-176-15,17-30-224 0,-1-24 336 0,8-4-264 16,0-9-376-16,0-13-737 0,8-29 489 0,8-18-3201 0,-1-10-3312 0</inkml:trace>
  <inkml:trace contextRef="#ctx0" brushRef="#br0" timeOffset="11509.236">28137 7156 13714 0,'0'0'3161'0,"0"0"-2401"16,0 0-584-16,0 0-96 16,-65 146 456-16,42-63-39 15,-1 6-169-15,7-4-216 16,17-5-64-16,0-11 56 0,17-11-24 15,15-14-80-15,7-15-376 16,2-19-449-16,15-10-439 16,-1-20-632-1,-8-14-129-15,9-11 409 16,-23 3 1600 0,-1 5 16-16,-17 8 1504 0,-8 11 657 0,3 4 23 15,-10 11-647-15,0 3-825 16,0 0-624-16,0 0-88 0,7 19-264 31,0 7 264-31,-7 5 0 16,10 5-576-16,-3 4-745 0,1-7-1079 15,-8-12-2289-15</inkml:trace>
  <inkml:trace contextRef="#ctx0" brushRef="#br0" timeOffset="12632.2923">28782 7474 11106 0,'0'0'2584'15,"0"0"-1271"-15,0 0 511 0,-41 101-1008 16,34-59 64-16,7-1-215 16,0-3-337-16,0-3-104 15,0-7-112-15,0-5-64 16,7-13-40-1,3-5 80-15,-3-5 0 16,17-5 192-16,8-21-192 0,7-6-88 16,9-6-152-16,1 6 24 15,-10 0 112-15,-7 10 16 16,-8 7 0-16,0 2 48 0,-9 3-48 16,2 7 0-1,-10 3-104-15,-7 0 48 16,17 9-24-16,-10 10-40 15,10 8 120-15,-10-3 0 0,10 5 64 16,-2-7-64-16,9-2 0 16,-7-8-136-16,5-7-312 15,-5-5-169-15,7-5-247 16,8-20 0 0,-8-10 408-16,0-4 192 0,-9 2 264 0,2-2 96 31,-10 11 608-31,1 8 40 15,-8 5 241-15,0 8-129 16,0 7-288 0,0 0-568-16,0 0-176 15,0 22 120-15,0 6 56 16,0 5 56-16,9-1-48 0,-2-4-8 31,8-9-248-31,2-6-216 16,7-7-449-16,0-6-239 0,1-3-360 15,6-19-313-15,1-10 577 16,-1 0 792-16,-14 4 456 16,-2 2 600-1,-7 8 568 1,1 8 89 0,-9 3 31-16,0 7-712 0,0 0-576 15,7 7-288-15,1 9 152 0,1 6 72 16,6-3-144-16,2 0-368 15,14-9-32-15,1-7-272 0,0-3-457 16,7-7-111 0,2-18-680-16,-10-9 1103 15,1-11 1025-15,-8-3 48 16,-7-3 552 0,-2 4-119-1,-15 2 1175-15,0 14 1064 0,0 8 73 0,0 14-752 16,-8 2-1177-1,-16 7-424 1,7 4-304-16,2 20-128 0,-1 9 8 0,8 5 32 16,8 6-48-1,8 4 0-15,16 2-392 16,24-2-512 0,1 0 39-16,14-1-479 0,-7-2-384 0,-1-1-185 15,-8 1 257-15,-14-4 568 31,-18-6 696-31,-7-6 144 16,-8-11 248-16,0-1 144 0,0-5 408 16,-23-6-120-16,-1-6-432 15,0 0-376-15,17 0-5570 0</inkml:trace>
  <inkml:trace contextRef="#ctx0" brushRef="#br0" timeOffset="13479.1586">28399 7356 6785 0,'0'0'8930'0,"0"0"-6826"15,0 0 1785-15,0 0-3089 0,0 0-200 16,-15-13-303-16,15 13-297 0,0 0-41 15,0 0-735-15,32 0-1080 16,0 4-1897-16,14 2-952 16</inkml:trace>
  <inkml:trace contextRef="#ctx0" brushRef="#br0" timeOffset="14130.5152">30367 7448 6857 0,'0'0'3313'0,"0"0"-1665"16,0 0 2761-16,0 0-2153 0,0 0-455 15,0 0-297-15,0 0-752 47,0-22-528-47,0 22-224 0,-7 0-56 0,-17 22-224 0,-8 16 240 0,-24 16 40 0,-31 35 0 31,-10 22-248-31,-14 29-256 0,16 6-48 47,15-13-1136-47,31-43-2817 0,27-33-5441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4283.26807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29T09:54:00.23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3114 5482 13082 0,'0'0'4025'15,"0"0"-3961"1,0 0-64-16,0 0-16 15,25 116 16-15,-9-50 368 16,16 8-40-16,0 4-16 0,-1-8-88 16,8-3-144-16,-5-10-16 15,-12-13-8-15,2-12-16 0,-7-13-32 32,-10-15-8-32,-7-4 321 15,0-39 335-15,-24-40-360 16,-22-39-168-16,-3-2-64 0,1 9-56 15,16 22 40-15,17 35 608 16,-1 5 80-16,-1 9-208 0,10 15-16 31,7 15-176-31,0 10-336 0,0 0-336 16,7 28 128 0,26 14 208-16,7 2-72 0,8-2 56 0,-2-7 8 15,10-16-160 1,-15-13 160-16,-2-6 8 0,2-25 48 15,-2-26 64 1,-15-35-104-16,1-32 96 16,-25-31-96-16,0 13 88 15,0 28-96-15,-17 38 8 0,9 35 40 16,1 3 16 0,-10 10 224-16,17 6-56 15,-7 16-232-15,7 6-176 0,0 29-160 16,15 19 264-1,9 16 72 1,17 9 0 0,-2 7 0-16,17-4 0 15,-1-2-728-15,9-10-800 0,23 0-985 0,-14-22-1544 0,-10-21-1680 0</inkml:trace>
  <inkml:trace contextRef="#ctx0" brushRef="#br0" timeOffset="501.0225">4214 5331 11106 0,'0'0'3825'16,"0"0"-2305"-16,0 0 488 0,0 0-639 0,0 0-577 15,-119-22-528-15,95 53-256 16,9 14 0-16,-2 5 0 0,10 4-16 0,7-3-32 16,0-6 32 15,14-7-64-31,11-13-88 0,6-16-280 0,-7-9-8 15,8-7 224-15,-8-23-16 16,0-15 40-16,-7-3 120 16,-2 3 80-16,-15 8 312 15,0 12 320-15,0 8 88 16,0 11-192-16,7 6-528 0,3 0-16 62,5 16-256-62,9 9-88 0,7 1-152 0,1-1-432 0,9-5-513 0,-2-8-319 0,-7-12 8 0,9 0 343 0,-10-22-239 47,-14-10 528-47,-2-6 1136 0,-15 0 280 0,0 6 1528 0,0 7 505 16,0 6 119 0,0 9-400-16,0 7-687 0,0 3-1081 15,0 3-264 1,0 16-184-16,0 10 176 15,17 3 8 1,-2 3-240-16,9-10-664 16,0-3-857-1,-9-10-799 1,-6-12-1945-16</inkml:trace>
  <inkml:trace contextRef="#ctx0" brushRef="#br0" timeOffset="685.7592">4525 4842 7273 0,'0'0'9602'0,"0"0"-8162"0,0 0 281 0,0 0-1705 0,0 0-16 16,-15-10-2145-16,39 35-679 0,7 0-3682 15</inkml:trace>
  <inkml:trace contextRef="#ctx0" brushRef="#br0" timeOffset="962.042">4828 5131 11122 0,'0'0'2921'0,"0"0"-1577"16,0 0-56-16,0 0-248 0,0 0-224 0,48 107-199 0,-24-75-257 0,-9-6-232 16,-5-7-8-16,4-3 24 0,-14-10-32 15,8-6 200-15,-8 0 664 16,9-28-64-16,-9-17-464 15,8-16-328 1,-8-2-8 15,7 0-72-15,2 9-40-16,6 16-8 0,2 15-64 0,-2 16-32 16,2 7-112-16,14 11 72 0,1 23-120 15,7 14-72 16,2 6-160-15,15 29-568-16,-8-14-1249 0,-16-8-2800 16</inkml:trace>
  <inkml:trace contextRef="#ctx0" brushRef="#br0" timeOffset="1251.252">4534 6518 16771 0,'0'0'2945'15,"0"0"-1913"-15,0 0 208 0,0 0-904 16,0 0-336-16,0 0-248 16,39 25 184-16,2 26 64 31,5 9 0-31,-5 14-168 0,-2 2-368 31,-7 6-344-31,0-5-560 16,-16 5-1217-16,-8-18-1488 15,-8-26-5545 1</inkml:trace>
  <inkml:trace contextRef="#ctx0" brushRef="#br0" timeOffset="1519.2992">4605 6254 15771 0,'0'0'2896'16,"0"0"-1831"0,0 0-265-16,0 0-800 15,0 0-168-15,128 0-344 0,-65 35-697 32,0 14-671-32,-14 1 184 0,-18 7-25 0,-23-3 449 0,-8 0 800 15,-22-10 472-15,-19-6 576 31,2-12 384-31,-2-14 289 16,2-12-289-16,14-3 56 0,9-34-696 16,16-46-320-16,9 6-1680 0,15 1-2793 15</inkml:trace>
  <inkml:trace contextRef="#ctx0" brushRef="#br0" timeOffset="1942.7229">5202 6102 8665 0,'0'0'1785'0,"0"0"-33"0,0 0-320 0,0 0-895 0,65 133-209 31,-41-85-120-31,-2-3-112 0,-5-1-64 16,-9-3-32-16,1-6-392 15,-9-10 40-15,0-9 119 0,-9-16 233 0,-16 0 136 16,10-12 225-16,8-24-65 15,-10-5-96 1,10-6 24 0,7-4-120-1,0 1-32-15,7 5 32 16,10 1-96-16,-2 12-16 16,-8 10 8-16,10 12 0 0,-17 7 0 15,8 3-168-15,-8 9-88 0,0 20 248 16,0 5 8-1,9 8 16 1,-2 0 64 0,8-1-32-16,2-6-40 0,7-4-8 15,8-15-320-15,7-10-561 0,-6-6 73 0,-1-15-408 0,0-23 136 16,-25-7 1080 0,-7-5 216-16,0 5 1216 0,-15 3 361 15,-18 11-745-15,1 12-584 16,-15 6-464-16,14 7-752 15,11 6-1985-15</inkml:trace>
  <inkml:trace contextRef="#ctx0" brushRef="#br0" timeOffset="2380.1001">5617 5299 16795 0,'0'0'2481'15,"0"0"-409"-15,0 0-904 0,0 0-1104 0,0 0-64 16,0 0-264-16,0 0 264 31,41 114 24-31,-19-41-16 16,11 7-8-16,-1 2 0 0,0-6-144 15,-8-6-240-15,7-16 32 16,-6-10-24-16,-11-12-232 16,-4-13 104-1,-3-12 0-15,-7-7 504 16,0 0 144-16,0-12 0 0,-17-8-72 16,3 4 184-16,-11 3 152 15,1 10-184-15,7 3-152 16,-5 0-72-16,5 23-144 0,1 6 48 15,16 1-232-15,0 2-328 32,9-3-385-32,23-8-583 0,16-17-504 15,-9-4-441-15,0 0-2392 0</inkml:trace>
  <inkml:trace contextRef="#ctx0" brushRef="#br0" timeOffset="2684.3404">5959 5909 9273 0,'0'0'2865'0,"0"0"-400"0,0 0-393 0,0 0-896 16,0 0-488-16,0 0-415 0,0-7-273 31,9 7-169-31,-1 0 65 0,16 13 48 0,-9-7-304 16,9-3-416 0,0 0-136-1,-7-3-280-15,5 0 464 0,-5-16-145 0,0-3 313 16,-2-3 376-16,-8 0 184 15,2 3 440-15,-9 6 617 16,0 1 359-16,8 2-232 0,-8 7-144 47,0 3-688-47,0 0-352 0,7 3-408 0,10 10 272 0,-2 6 8 16,9 3-736-16,8 0-784 15,1-6-961-15,-1-10-2952 0</inkml:trace>
  <inkml:trace contextRef="#ctx0" brushRef="#br0" timeOffset="3153.8214">6493 5572 10722 0,'0'0'2200'0,"0"0"-415"0,0 0-425 0,0 0-920 0,0 0-400 0,0 0-40 0,-39 78-8 0,31-36 8 0,8 0 0 0,0-10-8 31,25-4 8-15,-3-12-208-16,9-10-304 0,10-6-304 0,-2-9-681 15,2-26-479-15,-2-16 320 16,10-31 1552-1,-1-30 104-15,-16-40 1784 0,-17 9-688 0,-15 29 128 32,0 34 105-17,-15 36 527 1,-9-3 617 0,7 5-569-1,-15 7-624-15,17 13-495 0,-1 9-337 0,8 13-448 0,-1 3-16 0,9 26-128 16,0 15 64-1,0 17 16 1,9 9 8-16,15 6-233 16,15 0-439-16,1-3-560 15,15 0-1256-15,-6-22-2242 16,-18-22-3631 0</inkml:trace>
  <inkml:trace contextRef="#ctx0" brushRef="#br0" timeOffset="3284.5422">6716 5252 14026 0,'0'0'4810'0,"0"0"-3730"16,0 0 1016-16,0 0-936 0,0 0-655 16,0 0-281-1,0 0-224 1,0 0-312-16,136-105-585 0,-32 67-1239 0,-9-1-5386 16</inkml:trace>
  <inkml:trace contextRef="#ctx0" brushRef="#br0" timeOffset="3956.3366">6813 6464 13770 0,'0'0'2825'0,"0"0"-2113"16,0 0 592-16,0 0-855 15,0 0-449-15,0 0-72 0,0 0 64 16,-97 140 0-16,97-83-40 31,17-3-80-15,7-4-137-16,23-11-63 0,-7-4-264 0,16-16-320 15,8-10-528-15,-9-9-1313 16,1-13 2121-16,-7-28 240 16,-10-9-112-16,-23 2 504 0,-8 3 1200 15,-8 14 1169-15,-8 9-121 0,-23 9-584 16,-3 13-639-16,-5 0-353 31,8 16-336-31,6 16-256 16,9 9-32-16,8 0-48 0,8-3-256 15,24-9-512-15,15-7-241 16,10-16-167-16,7-6 32 0,-8-9-96 16,-16-23 175-16,-8-10 1065 31,-17 2 161-31,-7 1 1599 16,-15 5-304-16,-18 5-544 0,-6 3-504 0,7 4-408 15,8-10-944 16,17 4-2192-31,7-1-9771 16</inkml:trace>
  <inkml:trace contextRef="#ctx0" brushRef="#br0" timeOffset="4669.0144">7378 5727 14195 0,'0'0'5025'0,"0"0"-4297"16,0 0 1032-16,0 0-960 15,0 0-800-15,0 0-104 16,0 0 104 0,-63 140 0-16,63-61 120 15,22 4-56-15,3-7-64 0,16-6-8 16,-10-12-200-16,1-14-216 16,-8-12-56-16,0-17-184 15,-1-11 8-15,-7-4 456 16,-8-13 144-1,8-9 56 1,-16 2 72-16,0-1 408 0,0 8 56 0,-24 7-112 0,-7 6-168 16,-10 0-168-1,2 24-32-15,0 15-56 16,-2 8-8-16,16 4-64 0,18 0 24 16,7 0-40-1,17-13-88-15,14-7-120 0,1-11-24 16,7-11-16-1,-7-9-48-15,1-6 56 16,-1-19 64-16,-17-10 208 16,9-4 56-16,-17 4 272 0,3 3 264 15,-10 7 152 1,0 3-184-16,0 10-88 0,0 2-120 0,0 7-296 0,7 3-8 16,1 0-232 15,16 3 56-16,0 10 0 1,15 6-72-16,2 0-216 16,-2-6-16-16,9-8-96 0,1-5-80 15,-10 0-177-15,-8-12 161 0,1-23 256 16,-8-6 368-16,0-10 56 0,-24-3 128 16,0-7 216-1,0 2 8-15,-16 0 184 0,-7 13 385 16,-10 5-17-16,1 16-56 15,1 8-288-15,-1 14-248 16,0 3-312-16,1 22-24 0,7 23-72 16,7 15 32-16,9 6 56 15,8 8-160-15,25-5-304 0,14-8-200 32,16-13 8-32,1-20-96 0,9-12-233 15,23-23-175-15,-18-25-1408 0,-14-2-2930 16</inkml:trace>
  <inkml:trace contextRef="#ctx0" brushRef="#br0" timeOffset="5352.5631">8502 6353 8953 0,'0'0'2537'0,"0"0"-721"16,0 0 457-1,0 0-553-15,0 0-39 0,0 3-265 0,24-6-320 32,8-19-472-32,7-13-272 15,9-13-160-15,8-15-104 0,7-11-32 16,1-8-48-16,-9-1-8 16,-6 1 48-16,-10 6-40 15,-6 6 8 1,-18 6 56-16,2 13-72 47,-17 7-8-47,0 12-208 0,0 10-240 0,0 6-400 0,-17 16-936 0,10 0-2193 0,-10 0-1392 15</inkml:trace>
  <inkml:trace contextRef="#ctx0" brushRef="#br0" timeOffset="5745.9873">8716 5575 9329 0,'0'0'3841'0,"0"0"-3393"16,0 0 25-16,0 0-169 15,0 0-192-15,0 0 0 0,0 0-8 16,9 0 312-16,16 0 328 15,-3 0-184 1,11-9-256-16,-1-7-104 16,7-7-24-16,-7 1 64 0,-8-1 56 15,0 2 112-15,0 8 200 16,-16 3 113-16,-1 4-305 16,-7 6-416-16,9 0-24 0,-1 18-208 31,-1 18 160-31,10 12 72 15,-10 6 0-15,1 6 56 0,-8-6-56 16,9-6-176-16,-9-7-793 47,0-12-1271-47,0-14-2361 0</inkml:trace>
  <inkml:trace contextRef="#ctx0" brushRef="#br0" timeOffset="7589.6087">27562 651 4672 0,'0'0'1537'0,"0"0"-577"0,0 0-104 15,-127-4-136-15,79 4 57 16,9 10-313-16,-9 3-120 0,-1 9 120 31,3 0 56-31,-3 6-160 31,8 1 176-31,-5 7-232 32,5 1-96-32,2 4 72 0,0 7 16 0,-2 0 48 0,9 6-24 0,1 9-7 15,-1-2-41-15,8 6-16 0,7 5 48 16,10 4-8-16,7 4-120 15,0 5-16-15,16 4-144 16,16-7 136-16,7 6-40 0,17-10-104 16,7-5 48-16,2-7 64 15,13-1-64 1,2-8 24-16,8-10 0 0,1-3-32 16,-11-12-48-16,10-3-120 15,-8-13-64 1,0-11 8-16,0-5 104 15,0-2-32-15,0-24 88 0,-10-11 16 0,3-21 0 16,7-15 16 0,-2-26 0-16,2-31-8 31,-15-25 0-31,-11 9 56 16,-30 29-16-16,-14 34 160 0,-10 23 256 15,-10-7 296-15,-21-12-384 16,-16-1-256-16,-18 1-48 0,-6 12-72 15,-16 10-408-15,-34 9-1176 16,9 20-1121-16,25 5-3768 0</inkml:trace>
  <inkml:trace contextRef="#ctx0" brushRef="#br0" timeOffset="11075.4017">25419 1041 6177 0,'0'0'1232'15,"0"0"64"-15,0 0-207 16,-136-70-57-16,89 48 104 0,-1 0 8 0,-8-4-272 31,0 4-31-31,-7-6-297 16,-9-1-232-16,-16-3-64 0,1 4-120 16,-10-1 72-16,10 4-40 15,-8 0 56-15,0 2-96 16,-9 7 16-16,-15-6-120 0,-17 6 56 31,-32-6-72-31,1 6 8 16,7 0 0-16,2 4 8 0,5-1 64 15,-5 0 0-15,6 0-16 16,-7-3-56-16,7 1 0 0,-8-2 48 16,2 5-56-16,-2-1 8 31,0 4-8-31,9-1 0 0,15 1 0 15,-7 3 0-15,16-1 0 16,16 4 0-16,23-4 0 16,16 4 8-16,9-3 0 0,-34-3 0 15,-30-4-8-15,-33-4 0 16,-15-4 56 0,8 2-56-16,16 0 0 0,16 2-8 15,6 5 8-15,3 2 0 16,29 3-8-16,17 2 8 15,9 2 0-15,15-1-8 16,-16 1 16-16,-6 0-8 16,-19 0 0-16,2-3-8 15,-9 3 8-15,0-1 0 0,-23 1 8 16,16 3-8-16,-1 0 0 16,0 0 0-16,17 0 0 15,-16 0 0-15,-18 0 0 31,-14 3 0-15,15 7-56-16,16-1 56 0,17 1 0 0,32-1 0 0,-24 4-8 16,-10 2 8-16,9 5 0 15,1-1 0 17,0 0 0-32,-8 3 0 0,5 1 0 0,3 2 0 15,0-3-8-15,7 3 8 0,-8 7-8 16,8-3-8-16,2 6 8 15,-11 0-16-15,1 3 16 16,1-3-32-16,-1 0 40 0,8 0 0 16,0-7 16-16,2 4-16 31,6-7 0-15,-8 4 0-16,16 3 0 0,-8-4 0 0,1 5 0 0,8 1 0 15,-10-2 0-15,10 3 0 16,-9-4 0-16,8 1 0 0,-8 0-8 15,1-7-40 1,-2 4 48 15,10-7-8-31,0 3 8 0,0-6 0 16,7 0 8-16,8-3-8 0,7-3 0 0,2-4-48 16,-1 4 48-16,7-6 8 0,-6 2-8 0,7-3 0 31,-9 1 56-31,10 3-56 15,8-8-40 1,-1 5 40-16,0-1 0 16,7 1 8-16,10-4-16 15,7-3-32-15,-8 6-40 0,8-6-8 16,-9 3 16 0,9-3 8-16,0 3 48 0,0-3 8 15,0 0-64-15,0 0 56 0,0 0 16 16,0 0 48-16,0 0-40 15,0 0 0-15,0 0 0 0,0 0 64 16,0 0 0-16,0 0 0 47,0 0-64-47,0 0 104 16,0 0 8-16,17 0 0 15,-10-15-120-15,10-7-248 16,7-3-808-1,15-24-1193-15,0 8-95 16,-5 3-769-16</inkml:trace>
  <inkml:trace contextRef="#ctx0" brushRef="#br0" timeOffset="11374.8889">14582 1054 5281 0,'0'0'3136'0,"0"0"-695"0,0 0 119 0,0 0-783 15,0 0-569-15,0 0-840 16,15-41-368-16,-15 41-344 0,-8 9-40 0,-7 13 240 31,-9 10 136-31,0 0 8 16,-17 12 0-16,10-2 0 15,-9 5 48-15,9 1-48 0,-10 0 8 16,19-4-8-16,-3-6 0 16,9-6 0-16,8-7 0 0,1-3 0 62,-3-6 0-62,10-3-56 0,0-7 56 0,0 3 0 0,0 1 80 16,25 3 256-16,6 3 40 15,18-1-104 17,6 8-72-32,40-1-72 15,41 4-16-15,24-4-112 0,8-6-600 16,-49-7-1504-16,-32-9-4098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4283.26807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29T09:54:49.35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24766 5282 8425 0,'0'0'3281'31,"0"0"-1505"-31,0 0 537 16,0 0-945-16,0 0-304 0,0-56-247 16,0 53-201-16,0 3-224 15,0 0-200-15,0 0-96 0,0 0-96 16,0 0-56-16,0 3-176 16,0 19 32-16,0 9 160 0,0 14 40 15,0 6 48-15,-8 9-40 0,-1 4-8 16,2 3 16-1,-1-4 40-15,8-6-56 0,0-9 0 16,0-14 0 0,24-11-56-16,8-14 56 15,14-9 72-15,44-19 152 0,44-44-80 16,50-29-16-16,32-7-80 16,-27 7-48-16,-29 25-56 15,-65 30-304-15,-22 8-312 16,-34 4-113-16,9 2-151 15,-9 4-80 32,-5 0-776-47,-19 6-521 16,-8 7-3112-16</inkml:trace>
  <inkml:trace contextRef="#ctx0" brushRef="#br0" timeOffset="1435.5438">14932 7489 4352 0,'0'0'641'0,"0"0"-465"16,0 0-120-16,0 0 72 0,0 0 288 15,0 0 32-15,0 0-168 47,0 0 312-47,24-107 200 0,-24 90 448 0,0 8-879 0,0 0 159 16,0 2-32-16,0 1 304 0,0 0-8 16,0 2-16 15,0 1 120-31,0 3-255 0,0 0-377 15,0 0-176-15,0 0-80 0,0 0-216 16,0 10 72-16,7 9 64 16,3 6 80-16,-3 10 48 0,0 7 64 15,3 2 40-15,-3 7-24 32,8-3-40-32,-6-1-24 15,6-3-56-15,2-5 64 0,7-5-64 16,-9-11 104-16,9-10-104 0,8-11 56 15,9-2 688-15,39-31 440 0,46-39-432 16,81-35-528-16,40-15-120 16,17-1-40-1,-18 10-64 1,-38 22 0-16,-57 22 0 0,-47 23-8 16,-40 15-360-1,-25 7-704-15,16-10-576 0,-6 7-785 16,-8-7-2952-16</inkml:trace>
  <inkml:trace contextRef="#ctx0" brushRef="#br0" timeOffset="568455.6467">13131 9315 10762 0,'0'0'1800'0,"0"0"-352"16,0 0 57-16,0 0-705 15,0 0-288-15,-8 0-96 16,8 0-192 0,0 0-80-16,0 0 40 0,0 0-48 0,0 0-48 15,0 0-72-15,0 10 40 0,8 12-8 16,1 6 104 0,-1 10-8 15,6 10 24-31,-4 6-23 0,5 6 7 0,9 4-32 0,-7-4-120 15,7 4 0-15,7-10 0 0,16-13 8 16,-6-9 72-16,22-19 32 16,10-13 72-16,38-29 112 15,40-51 168-15,65-40-152 16,14-20-160-16,-6 7-64 16,-33 28-88-1,-57 38-48-15,-37 26-536 0,-34 16-280 16,0 12-513-16,-7 3-1111 15,-7 8-1953-15</inkml:trace>
  <inkml:trace contextRef="#ctx0" brushRef="#br0" timeOffset="569104.77">15776 11979 13834 0,'0'0'2097'16,"0"0"-641"-16,0 0-79 15,0 0-825-15,0 0-264 16,0 0-136-16,0 0-152 0,0 0-144 15,0 19 144-15,10 6 0 16,4 4 48-16,-4-1-48 0,-3 1 64 31,8-3-64-15,2-1 8-16,-10-9 56 0,17-7-8 16,16-5 144-16,15-4 256 0,42-32 128 0,54-38-112 15,57-48-136-15,38-28-248 16,18-16-16-16,-9 10-72 15,-25 25 0-15,-6 10-1008 16,-64 34-1256-16,-41 13-4498 16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9-08-23T02:15:59.591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1464 5353 13,'-22'-5'28,"7"5"-5,-3 0-3,0 0-5,-2 4-2,-4 1 0,3 4-3,-6-1-3,4 6 1,-3-2-3,5 5-2,-5 1 0,4 4-1,-2 0 0,0 4-1,1-1 0,0 3 0,1 1 0,0 1 0,3 2-1,0 0 1,3 0-1,2 0 0,3 3 0,2-1 0,1 2 1,4 2-1,1 0 1,3 1-1,0 2 1,0 1 0,0 1 0,3 3 0,1-2-1,2 3 1,-1 0-1,2-1 2,2 1-2,0-1 0,1-2 2,3-2-2,1 3 1,2-3 0,1-1 0,3 0 0,0-2 1,3-1-1,1 1-1,3-2 2,0-3-2,5-3 0,2 0-1,1-1 1,1-3-1,1-2 1,1-1-1,3-4 1,5-2 0,-1-4 1,2-3-1,1-5 1,1-2 0,1-4 0,-1-6 0,-2-3-1,-4-2 1,2-7-2,-1-1 1,-4-4-1,0-4 0,-2-2 0,0-2 0,-1-3 0,-1 0 0,-6 0 1,1-3 0,-1-2 0,-1 1-2,-2 0 2,-2-1-1,-1-1 1,-4-1-1,-2-2 1,-2 2-1,-4-2 1,-1 1 0,-2-3 0,-2 0 1,-1 0-1,-2 0 1,-1 0-1,-3 2 0,0 0 1,0-2-1,-4 4 1,-4-1 0,-1 3 0,-4-1 0,-2 1 0,-4-3 0,-1 3-1,-4-1 1,-3 0 0,-4-3-1,-2 1 1,-3-1-1,-4 2 0,-6 0 0,-2-2 1,-5 3-1,-4 2 0,-6 2-1,-9 1 0,-6 6-1,-5 5-2,-3 14-6,-5 3-14,1 22-17,1 14-1,-1 16-1</inkml:trace>
  <inkml:trace contextRef="#ctx0" brushRef="#br0" timeOffset="1.0008">2549 6199 1,'0'0'17,"0"0"1,0 0-3,0 0 0,0 0 0,0 0-1,0 0-2,0 0-1,0 0 1,0 0-4,0 0 1,0 0-4,0 0-2,0 0 0,0 0-1,0 0-1,0 0 0,0 0 1,0 0-1,0 0 0,14 0 0,-5 3 1,0-3-1,3 3 1,0-3-1,1 5 0,0-5 0,2 6-1,0-6 1,1 5-1,-2-5 0,0 5 0,-1-5 0,-2 2 0,-1-2 0,-10 0 1,12 0-1,-12 0 1,0 0-1,0 0 2,0 0-2,0 0-2,0 0-2,0 0-5,0 0-23,0 0-8,0 0-1,0 0-1</inkml:trace>
  <inkml:trace contextRef="#ctx0" brushRef="#br0" timeOffset="2.0013">2212 6826 17,'0'0'18,"0"0"-4,0 0 1,0 0-4,0 0 1,0 0-2,-7-13 0,7 13-1,0 0 0,0 0 0,-12-10-3,12 10 2,0 0-2,-12-10-1,2 2 0,10 8-1,-17-14 0,6 6-1,-3-3 2,0-1-2,-6-1 0,-1-2 1,-2-1-1,1 1-1,0-2 0,1 1 0,-1 0-1,4 2 1,1 0-2,5 2 1,0 3-1,2 1 2,10 8-1,-14-12-1,14 12 1,0 0-1,-10-8 0,10 8 0,0 0 0,0 0 0,0 0-1,0 0-1,0 0-1,0 0-3,0 0-18,3 9-16,-3-9-3,0 0-2,0-10 2</inkml:trace>
  <inkml:trace contextRef="#ctx0" brushRef="#br0" timeOffset="3.0013">2047 5863 27,'0'0'38,"0"0"-6,0 0-8,0 0-4,0 0-4,10-6-5,-10 6-2,0 0-1,0 0-2,0 0-1,0 0 0,0 0-1,0 0 0,0 0 0,0 0-1,0 0-1,0 0 0,0 0 0,0 0-2,0 0-1,0 0-2,0 0-11,0 0-27,0 0-4,8-13-2,1-3-2</inkml:trace>
  <inkml:trace contextRef="#ctx0" brushRef="#br0" timeOffset="4.0013">1889 10793 13,'0'0'14,"0"12"1,6-2 0,-6 2-1,7 6-1,-4 5-4,5 4-1,-4 7 0,5 5-4,-2 3-1,1 5 0,5 6-1,-3 4 1,4 4 0,2 5-2,-3 4 0,2 7 0,-1 4 0,0 5-1,-4 9 1,2 5-2,-3 7 2,-2 7-1,-4 5 1,2 3-1,-5 8 0,0 6 0,0 3 1,-5-1 0,-2 4 0,-2 4 0,-2-4 1,1-1-1,-3-1 1,-2-5 1,-1-6 0,1-4-1,0-12-1,2-11 1,0-13-1,1-10 1,0-16-1,6-12-1,1-14 1,2-12-1,3-11 0,-3-5 1,3-9-1,0 0 0,0 0 0,0 0 0,0 0 1,0 0-1,0 0 1,0 0-1,0 0 0,0 0 1,0 0-1,10-7 0,-10 7 0,13-11 0,3 2-1,4 1 0,5-1 0,4 0 0,8 1 1,2-1-1,6 3 0,4 0 0,-2 0 2,2 2-1,1 1 0,-4 3 0,0 0 0,-4 0 0,-3 5 0,-4 0 0,-4 3-1,-4 4 1,-4 2-1,-3 6 1,-4 3-1,-3 4-1,-6 0 2,-2 2-1,-5 0 1,-3 0-1,-4-2 1,-8-6-1,-4-4 2,-5-2 1,-6-6-1,-6-2 0,-6-7-1,-7 0 1,-5-5-1,-2-2 0,1-2-1,1 0 1,2 0-1,6 0 1,5 2-1,6 0 1,11 3-1,3-2-1,11 3-6,-2-6-7,12-2-23,5-7-2,-1-3 0</inkml:trace>
  <inkml:trace contextRef="#ctx0" brushRef="#br0" timeOffset="5.0013">1354 11438 14,'0'0'16,"0"0"-3,0 0-2,-8 9-3,8-9-4,0 20 0,0-3-1,0 8-2,0 6 1,4 11 1,-4 5-1,0 8 3,-3 6 0,3 6-1,-7 6-1,0 7 2,0 6-2,-3 7 1,-4 7-1,4 5-2,-6 5 1,4 6-1,-4 2 1,4 3 0,-5-2 2,4 1-2,-1 1-1,2-2 0,-1-5 0,3-2 1,-3-5-1,2-6 0,1-4 0,2-2 0,2-7 0,1-4-1,0-2 0,2-6 1,3 0-2,-3-1-1,3-8 2,-4-3-2,4-9 1,-5-3 0,2-8 1,0-5-1,-1-13 1,4-5 1,0-8 0,-3-4 0,3-9-1,0 0 0,0 0 0,0 0 0,3-11 0,-3 0-1,0-1 1,4-3 0,-4 0 0,3-3 0,-3-1-1,3-1 1,-3 2 0,4-6 0,1 1 0,1-2 2,3 3-2,0-3 2,3 2-2,0 0 2,2 0-1,2 5 2,1 2-3,-1 1 1,6 2-2,-1 0 1,3 3 0,1 1-1,2 3 1,0 1-1,1 2 1,3 3-1,-4 0 2,1 6 0,3 2-1,-3 2 0,1 4 1,-1 2-1,0 2 0,-3 2 1,-1 5-1,-5 1-1,-4-2 1,-1 0-2,-7 0 3,-3 0-3,-4-1 2,-7 2-1,-5-7 1,-4 2 1,-6 0-1,-4 0 0,-5-1 1,-4-2-1,-3-1 2,-1-3-2,-8-2 4,4-3-2,-2-3 1,2-2-2,2-3 1,3 0-1,3 0-1,7-5 0,7 2-2,5 0 0,4 3-3,3-7 0,9 7-3,0 0-6,-4-9-6,4 9-17,13-16-1</inkml:trace>
  <inkml:trace contextRef="#ctx0" brushRef="#br0" timeOffset="6.0013">1380 7366 13,'0'0'18,"-16"-6"-2,16 6-2,-12 0-1,12 0-2,-15-4 0,4 4-1,11 0-3,-19-3 1,19 3-1,-20 0 0,20 0-3,-23 0 2,13 6-1,-1-6-2,1 8 0,-3-2 0,1 3-1,-1 0 0,-1 3 0,0 2-1,-2 2 0,0 1 1,-1 4-1,1 2 0,-2 2 0,1 0-1,-2 3 1,1 1-1,0 1 1,0 0-1,2 2 1,1-1-1,1 1 0,0 0 1,3 4-1,-3-1 1,2 2-1,-1-1 0,1 3 0,-1 1 0,0 2 0,-1 4 0,0-1-1,2 1 1,0 2 0,-1 3 0,1 1 0,-1 1 0,0 2 0,-2 0 1,0 1-1,0 3 0,0 0 0,-1 3 0,16-62 3,-13 69-2,13-69 1,-15 76-1,8-33 0,0 3 1,0 0-1,0 5 1,1 1-2,2 6 0,-2-1 0,1 4 0,2 1 0,0 6-1,3-3 1,-4 5 0,4 0 0,0-1 0,3 26-1,6 31 0,4-14 0,6-9-1,3-15 1,2-10 0,4-15 0,2-7 1,-2-11 0,0 0 0,1-2 1,-3-3-1,2-3 0,0-1 1,1-3-1,0-3 0,3-4 0,1-2 1,0-3-1,3-3 0,-1-3 1,0-1-1,-1-4 0,3-2 0,-2-2-1,1-3 0,-1-3 1,1 0-1,-1-6 0,2-1 1,0-1-1,-2-2 2,1-3-1,1-1 0,0-2 0,-2-3 1,2-2-1,-2-4 0,-1-3 0,-3-4 0,-1-4 1,-2-1-2,0-4 2,2-3-2,0-3 0,-1-4 0,0-1-1,-1-4 2,-1-2-1,-1-3 1,1-4-1,-5-4 2,-1-1-1,-2-4 1,1-4-1,0-4 2,-3-2-2,1-4 0,-2-2 1,-2-1-1,-3-4 0,0 1 0,-4-2 0,0 3 0,-4-3 1,-3 0-1,0 2 0,0-1 0,-4 1 0,-5 1 0,0 1 1,-4 2-1,-3 2 0,-3 4 0,-4 3 1,-3 4 0,-4 6 0,-5 2 1,-2 7 0,-6-1 0,0 7 0,-7 2 1,-3 5-2,-9 4 1,-3 7-1,-4 5-1,-11 10 1,-2 11-2,-7 6-2,-4 18-5,-10 8-24,1 12-9,-5 15-2,50-17 0</inkml:trace>
  <inkml:trace contextRef="#ctx0" brushRef="#br0" timeOffset="7.0013">1274 10905 13,'-8'-5'20,"8"5"-5,0 0 0,0 0-4,0 0 0,0 0-3,0 0-1,0 0-1,3 11 0,-3-3-2,0 8-1,0 5 2,-3 8-2,3 7-2,-4 7-2,4 15-4,0 9-6,0 13-15,4 19-7,-1 5 0</inkml:trace>
  <inkml:trace contextRef="#ctx0" brushRef="#br0" timeOffset="8.001">1412 8257 18,'0'14'13,"0"1"-4,0 8-4,6 7 3,-3 9-1,3 12-2,0 9 1,1 11-3,1 11 0,0 11 0,0 5 0,2 6-1,0 1-1,-1-5 0,0-4 2,0-8-2,1-12 1,-1-12 0,2-11-1,2-10 0,-1-11 1,7-8-1,2-8 2,7-11 0,9-9 1,7-14-1,7-10 0,9-13-1,13-12 4,6-14-3,11-9 0,6-12-1,7-6 0,4-2 0,6-2 1,-5-1-1,-1 8 0,-4 6 3,-8 9-3,-11 8 1,-8 12-1,-14 10 0,-9 10 0,-11 8 0,-9 7-1,-10 6 1,-8 6 0,-15 9-1,13-6 1,-13 6 0,0 0 0,0 0 1,0 0-2,0 0 2,-10 6-2,10-6 0,0 0-1,-9 4 1,9-4-1,0 0-1,0 0 1,-9 0-1,9 0 0,0 0-2,0 0 2,0 0-1,0 0 1,0 0 0,0 0 1,0 0 0,0 0-1,0 0 2,0 0-1,0 0 0,0-10 0,0 0 1,3-3-1,5-5-1,2-3 1,3-5 0,4-3-1,5-2 2,3-1-2,6-1 1,0 1 0,4 2 1,2 3-1,1 2 0,1 6 1,1 3-1,-2 6 0,-3 6 0,-3 4 0,-6 5 1,-2 6-1,-4 5 0,-5 4 0,-7 4 1,-5 5-2,-6 4 2,-5 3-1,-8 3 0,-6 1 1,-6 1-2,-6 0 1,-7-2 0,-2-3 0,-4-4 0,1-6 1,1-5-1,1-5 0,3-5 1,3-7-1,7-4 1,5-4-1,6-4-1,3-4-1,9 0-3,3-8-7,13 3-12,5-2-15,2-4 0,7 2-2</inkml:trace>
  <inkml:trace contextRef="#ctx0" brushRef="#br0" timeOffset="9.001">909 7706 10,'-10'8'18,"-10"-2"-2,7-1-2,-5 0-4,-5 3-3,-7 1 1,30-9-3,0 0 1,-63 20-2,63-20-1,-58 19 1,58-19 0,-69 23-1,69-23-1,-76 28-2,76-28 1,-82 33-1,38-15-1,2 0 0,0 6 1,0-8-1,-1 4 1,43-20 1,-72 37 0,72-37 0,-58 32-1,58-32 1,-44 27-1,44-27 1,0 0-1,-44 34 0,44-34 0,0 0 0,0 0 1,-16 49 0,16-49 2,0 0 0,13 65 0,-13-65 0,19 65-1,-19-65 0,24 87 1,-11-35-1,2 7-1,1 5 1,2 4 0,-1 1 0,2 4-1,1 0 0,-1-1 0,0 0 0,2-4 1,-1-2-1,-2-5 0,1-2 0,-1-6 0,-2-4 1,1-6-2,-17-43 1,28 67 0,-28-67 0,22 44 0,-22-44 0,0 0 0,25 42 0,-25-42 0,0 0 0,0 0 0,0 0-1,0 0 1,0 0-1,0 0 1,0 0 0,0 0-1,0 0 1,0 0-1,0 0 1,0 0-1,0 0 1,0 0-1,0 0 0,0 0 0,0 0 0,0 0 0,0 0 0,-4-49 0,4 49 0,0 0 0,0 0 0,-24-42-1,24 42 1,0 0-1,0 0 0,0 0 0,0 0 0,-45-10-1,45 10 1,0 0 0,-22 47 1,22-47-1,-10 55 1,10-55 0,-3 70 0,3-29-1,3 3 1,0 0 1,3 4-2,1 0 1,3-2 0,1 0 0,2-4 0,-13-42 0,33 72 0,-33-72 0,38 53 1,-25-58-2,29 28 0,-2-21 1,-3-20 0,-2-13 0,-7-13 0,-4-7 0,-8-6-1,-9 7 2,-7-2 0,-3 3 0,3 49 1,-7-43 0,7 43-1,-13-45 1,13 45 0,0 0-1,-25-55 0,25 55 0,0 0-3,0 0-4,-38-51-8,38 51-22,0 0 0,0 0-5,-41-18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4283.26807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29T08:38:41.3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16519 15402 12826 0,'0'0'2785'0,"0"0"-937"16,0 0-808-16,0 0-719 31,0 0-321-31,0 0-32 0,7 22 32 16,0 6 72-16,3 7 80 15,5 7 0-15,-8 5-8 16,2 1-64-16,-1 3 64 0,-1-7-72 16,-7-6-40-16,0-9-32 15,0-10 0 1,0-9 8-16,0-7 0 15,0-3 112-15,0-3 96 0,0-23 408 16,0-12-368-16,0-16-200 16,-15-4-48-16,6 2 0 0,9 2 16 15,-7 9-16 1,7 13 248 0,0 11 72-16,0 8-16 0,0 9-96 0,0 4-216 15,0 0-264-15,7 25 144 16,17 11 112-16,8 5 8 15,-8 6 0-15,17 5 80 16,-9-5-72 0,7-3 64-16,2-2-72 15,-10-14-240-15,-7-5-192 0,-1-11 136 16,-6-12 176-16,-1 0 120 16,-16-19 128-16,8-25 0 0,-8-10-8 15,0-13-48-15,0-6 160 31,-8 6 16-31,-8 7 96 0,-1 9-8 16,2 13-64-16,-2 9-152 16,10 10-64-16,-1 10-56 15,8 9-608-15,0 0-1376 0,24 13-3809 16,-1 6 383-16</inkml:trace>
  <inkml:trace contextRef="#ctx0" brushRef="#br0" timeOffset="348.355">17259 15497 11690 0,'0'0'3073'0,"0"0"-1305"15,0 0-736-15,0 0-672 16,0 0-256-16,-63 29-56 0,55 2-48 15,-1 1 0 1,9 3 56-16,0 0-48 16,0-7-16-16,17 1-208 15,7-13-376-15,-2-10-136 0,12-6 208 16,-12 0 192-16,-5-22 176 0,0-10 152 16,-10-2 480-16,-7-1 584 31,0-1-80-31,0 8 25 15,-7 3-529-15,-10 8-272 0,9 12-208 16,8 5-536-16,-9 0-2041 16,9 0-4568-16</inkml:trace>
  <inkml:trace contextRef="#ctx0" brushRef="#br0" timeOffset="1120.1536">17601 15563 7577 0,'0'0'7154'0,"0"0"-5786"16,0 0-24-16,0 0-712 0,0 0-632 15,0 0-136-15,0 0 128 16,25 55 8-16,-9-23 96 0,-1-1-96 16,2-3 56-16,-10-3-56 31,1-5 56-31,-8-11-56 16,0-2 16-16,9-7 88 0,-9 0 409 15,8-13 399-15,-1-10-232 16,10-7-528-16,-2-6-40 0,1 1-104 15,-8 7 72-15,-1 12-32 16,3 3 120 0,-3 7-72-16,-7 6-96 15,7 0-176-15,10 3 80 16,-2 13 88-16,2 6-128 16,14-2 80-16,-6-1-336 0,-1-7 0 0,7-2-64 15,1-10 224 1,-8 0 40-16,8-7 48 15,-15-15 95-15,7-10 49 16,-9-6 49-16,-8-3 23 0,2 0 24 16,-9-4 144-16,0 7 136 31,0 9 112-31,-16 4 200 0,8 12-296 16,-9 10-88-16,3 3-296 15,-3 3-8-15,2 22-120 0,-2 11 112 16,10 5 8-16,7-3-16 15,7 0-400-15,25-9-416 0,16-11-104 16,47-18-569 0,-7-12-1487 15,-1-16-4290-31</inkml:trace>
  <inkml:trace contextRef="#ctx0" brushRef="#br0" timeOffset="1401.8429">18677 14553 11210 0,'0'0'4297'0,"0"0"-3185"16,0 0 464-16,0 0-879 0,0 0-697 16,0 0-104-16,-56 112 104 0,41 9 72 31,-9 44 16-16,0 20 8-15,-15-2 48 0,14-15-24 0,-6-22-72 16,14-6 24-16,2-13-64 16,-2-22 56-1,10-29-64-15,7-28-128 0,0-16 112 0,0-3-825 32,0-17-767-32,0-6-1024 15,7-6-1617-15</inkml:trace>
  <inkml:trace contextRef="#ctx0" brushRef="#br0" timeOffset="2416.4119">17681 16541 5265 0,'0'0'9746'0,"0"0"-8074"0,0 0-1208 16,0 0-368-16,0 0-80 16,0 0 88-1,-7 124-8-15,7-79-24 16,7-7-64-16,-7-6 0 16,0-10 0-16,8-9 0 0,-8-8 48 15,0-1 120 1,0-4 264-16,0-4 321 0,17-21-225 0,-10-7-352 31,10-6-112-31,-2-2-64 16,9 7 0-16,-17 5 0 0,10 9 120 15,-10 9-112-15,3 8-16 16,-3 2-48-16,8 2-48 16,2 14 88-16,7 13-8 0,0-4-32 31,15 4-32-31,-7-1-552 0,9-5-281 15,5-7-207-15,-5-7-184 0,-9-9 160 16,7 0 231-16,-15-3 433 16,-7-16 296-16,-2-7 168 15,1-2 16-15,-16-7 176 47,8 0 368-47,-8 4 17 0,0 1 223 0,0 8 96 0,0 6-32 0,0 7-240 0,-8 3 40 16,1 2-88-16,-2 2-335 15,1 2-105 1,1 0 72-16,-2 0-192 16,1 0 0-16,1 12 0 15,-1 10-8-15,-9 3 0 16,10 7 8-16,7 3 64 0,0 0-64 16,0 0 64-16,0-3-64 15,15-3 0-15,9 0 24 0,8-4-16 31,9-6-8-31,5-7-8 16,3-6-432-16,-1-6-345 0,-9 0-407 16,-7-15-104-16,1-14-88 15,-11 4 719-15,-5-4 353 32,-9 0 312-32,1 8 288 0,-9 2 681 0,0 3 39 15,0 3-72 1,0 6-120-16,0 1-312 0,0 6-136 15,0 0-288-15,7 0-80 16,-7 0-280-16,15 13 216 0,-5 9 56 16,4 0-16-16,-6 7-32 15,9-1 24 1,-1-2-416-16,-8-7-520 16,-8-1-552-16,0-8-585 0,0-10-2368 0</inkml:trace>
  <inkml:trace contextRef="#ctx0" brushRef="#br0" timeOffset="2532.2327">18567 16395 11986 0,'0'0'2649'16,"0"0"-2001"-16,0 0-648 16,0 0-1593-16,0 0-3816 0</inkml:trace>
  <inkml:trace contextRef="#ctx0" brushRef="#br0" timeOffset="2758.7099">18878 15963 14283 0,'0'0'3920'0,"0"0"-3055"16,0 0 79-16,0 0-880 15,0 0-56-15,0 0-8 0,-17 159 8 16,34-76 8-16,-10-1-16 16,8 7 0-1,2-6-224-15,-1-8-784 16,-1-11-921-16,2-13-743 0,-10-22-1273 16,1-13-3609-16</inkml:trace>
  <inkml:trace contextRef="#ctx0" brushRef="#br0" timeOffset="3596.2261">18900 16532 11138 0,'0'0'2384'0,"0"0"-735"0,0 0-665 15,0 0-984-15,0 0-328 16,0 0-456-16,112-76-473 0,-64 47-199 31,0-8-48-31,-9-5 120 16,-7-2 399-16,-8-8 985 0,-7 5 728 15,-17 5 1521-15,0 8 231 16,0 5-151-16,0 10-369 16,-9 3-479 15,-6 13-433-31,7 3-416 0,-8 6-512 0,8 26-120 16,-9 16 40-16,17 9-40 15,-7 7 8-15,7-4-8 0,0 1 80 16,7-8-64-16,18-15 16 31,-9-9-32-31,-1-14-136 0,9-8-24 16,8-7 32-16,-8 0-8 0,8-10-24 15,-8-2 96-15,0-1 56 16,-9 3 8-16,2 4 0 16,7 3-88-1,-9 3 80-15,9 0-56 0,0 0 8 16,0 0 48-16,1 0-160 0,6-6-376 15,-7-4 104-15,8-3 32 16,-8-9 128-16,0-6-233 16,-1-8 209-16,-7-2 288 0,-16 0 8 15,8 1 8-15,-8 5 128 16,0 6 633-16,0 14-209 16,-8 8-232-1,-8 4-176-15,1 7-128 16,-9 21-16-1,7 13-72-15,2 11 72 16,8 1-8-16,7-2 8 0,0-7-280 16,22-9-224-16,2-12-217 31,17-14-23-31,-2-9-72 16,2-13-176-16,-2-15-120 15,0-13 127-15,-5-1 649 0,-3-2 336 16,-16 9 488-16,2 10 129 0,-2 6 663 15,-15 9 112-15,0 7-264 0,0 3-768 16,9 6-360-16,-9 16-104 16,8 7 104-16,-1 6 0 31,10 7-8-31,-2-2-192 0,9-1-96 16,-7-1 16-16,-3-7-8 0,3-2 80 0,7-4 48 15,1-2-376 1,-3-7-352-1,2-7-496 1,-7-6-1681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9E27F-A741-4652-A184-CB8F185C05A7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A3AB4C-433D-430C-9989-057FB5D0F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543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80EE98-44BB-4649-B511-96C46FE572B3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2699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3AB4C-433D-430C-9989-057FB5D0FC9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226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3AB4C-433D-430C-9989-057FB5D0FC9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6423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3AB4C-433D-430C-9989-057FB5D0FC9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993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3AB4C-433D-430C-9989-057FB5D0FC9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92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3AB4C-433D-430C-9989-057FB5D0FC9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921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3AB4C-433D-430C-9989-057FB5D0FC9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48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94BB6B-396E-463D-AB56-D8E5D640BB80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0246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2CEC75-45A9-457B-A138-3C04FEDAA0AC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76743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3AB4C-433D-430C-9989-057FB5D0FC9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483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EE98-44BB-4649-B511-96C46FE572B3}" type="slidenum">
              <a:rPr lang="en-SG" smtClean="0"/>
              <a:t>49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8730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80EE98-44BB-4649-B511-96C46FE572B3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3217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3AB4C-433D-430C-9989-057FB5D0FC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81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3AB4C-433D-430C-9989-057FB5D0FC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338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3AB4C-433D-430C-9989-057FB5D0FC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781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3AB4C-433D-430C-9989-057FB5D0FC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212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3AB4C-433D-430C-9989-057FB5D0FC9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872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6DB6FC-8410-4F17-B0D5-302272F1416B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6069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3AB4C-433D-430C-9989-057FB5D0FC9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623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3863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430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366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715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1pPr>
            <a:lvl2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2pPr>
            <a:lvl3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3pPr>
            <a:lvl4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4pPr>
            <a:lvl5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0700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6493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5029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3810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 anchor="t">
            <a:normAutofit/>
          </a:bodyPr>
          <a:lstStyle>
            <a:lvl1pPr algn="l">
              <a:defRPr sz="3600">
                <a:solidFill>
                  <a:srgbClr val="FFFF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934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4555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479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1pPr>
            <a:lvl2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2pPr>
            <a:lvl3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3pPr>
            <a:lvl4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4pPr>
            <a:lvl5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1459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3053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2387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291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738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1pPr>
            <a:lvl2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2pPr>
            <a:lvl3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3pPr>
            <a:lvl4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4pPr>
            <a:lvl5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722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1255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561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9329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021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379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81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0819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0507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9175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3631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061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/>
                </a:solidFill>
              </a:defRPr>
            </a:lvl1pPr>
            <a:lvl2pPr>
              <a:buNone/>
              <a:defRPr sz="3600">
                <a:solidFill>
                  <a:schemeClr val="bg1"/>
                </a:solidFill>
              </a:defRPr>
            </a:lvl2pPr>
            <a:lvl3pPr>
              <a:buNone/>
              <a:defRPr sz="3600">
                <a:solidFill>
                  <a:schemeClr val="bg1"/>
                </a:solidFill>
              </a:defRPr>
            </a:lvl3pPr>
            <a:lvl4pPr>
              <a:buNone/>
              <a:defRPr sz="3600">
                <a:solidFill>
                  <a:schemeClr val="bg1"/>
                </a:solidFill>
              </a:defRPr>
            </a:lvl4pPr>
            <a:lvl5pPr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5466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3426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221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4840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510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1243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2508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5133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8195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6905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1913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329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None/>
              <a:defRPr sz="3600">
                <a:solidFill>
                  <a:schemeClr val="bg1"/>
                </a:solidFill>
                <a:effectLst/>
              </a:defRPr>
            </a:lvl1pPr>
            <a:lvl2pPr>
              <a:buNone/>
              <a:defRPr sz="3600">
                <a:solidFill>
                  <a:schemeClr val="bg1"/>
                </a:solidFill>
                <a:effectLst/>
              </a:defRPr>
            </a:lvl2pPr>
            <a:lvl3pPr>
              <a:buNone/>
              <a:defRPr sz="3600">
                <a:solidFill>
                  <a:schemeClr val="bg1"/>
                </a:solidFill>
                <a:effectLst/>
              </a:defRPr>
            </a:lvl3pPr>
            <a:lvl4pPr>
              <a:buNone/>
              <a:defRPr sz="3600">
                <a:solidFill>
                  <a:schemeClr val="bg1"/>
                </a:solidFill>
                <a:effectLst/>
              </a:defRPr>
            </a:lvl4pPr>
            <a:lvl5pPr>
              <a:buNone/>
              <a:defRPr sz="3600">
                <a:solidFill>
                  <a:schemeClr val="bg1"/>
                </a:solidFill>
                <a:effectLst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685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65408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289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41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57947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5786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74793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20180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80331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4249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36118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6685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/>
                </a:solidFill>
              </a:defRPr>
            </a:lvl1pPr>
            <a:lvl2pPr>
              <a:buNone/>
              <a:defRPr sz="3600">
                <a:solidFill>
                  <a:schemeClr val="bg1"/>
                </a:solidFill>
              </a:defRPr>
            </a:lvl2pPr>
            <a:lvl3pPr>
              <a:buNone/>
              <a:defRPr sz="3600">
                <a:solidFill>
                  <a:schemeClr val="bg1"/>
                </a:solidFill>
              </a:defRPr>
            </a:lvl3pPr>
            <a:lvl4pPr>
              <a:buNone/>
              <a:defRPr sz="3600">
                <a:solidFill>
                  <a:schemeClr val="bg1"/>
                </a:solidFill>
              </a:defRPr>
            </a:lvl4pPr>
            <a:lvl5pPr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097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50296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686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4951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44978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0379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6852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26621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65609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09804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74188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785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1pPr>
            <a:lvl2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2pPr>
            <a:lvl3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3pPr>
            <a:lvl4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4pPr>
            <a:lvl5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5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927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40060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0149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24365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78780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73490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88241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76415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79395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40732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377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1pPr>
            <a:lvl2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2pPr>
            <a:lvl3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3pPr>
            <a:lvl4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4pPr>
            <a:lvl5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2996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7017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40840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7141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91376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70262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10577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75918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89666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61233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575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312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226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bg1">
              <a:lumMod val="8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743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326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bg1">
              <a:lumMod val="8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814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993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925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016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bg1">
              <a:lumMod val="8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29/1/2021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046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bg1">
              <a:lumMod val="85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5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emf"/><Relationship Id="rId5" Type="http://schemas.openxmlformats.org/officeDocument/2006/relationships/customXml" Target="../ink/ink14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emf"/><Relationship Id="rId5" Type="http://schemas.openxmlformats.org/officeDocument/2006/relationships/customXml" Target="../ink/ink16.xml"/><Relationship Id="rId4" Type="http://schemas.openxmlformats.org/officeDocument/2006/relationships/image" Target="../media/image160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tmp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8.xml"/><Relationship Id="rId3" Type="http://schemas.openxmlformats.org/officeDocument/2006/relationships/image" Target="../media/image23.png"/><Relationship Id="rId12" Type="http://schemas.openxmlformats.org/officeDocument/2006/relationships/image" Target="../media/image8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7.xml"/><Relationship Id="rId5" Type="http://schemas.openxmlformats.org/officeDocument/2006/relationships/image" Target="../media/image24.jpeg"/><Relationship Id="rId4" Type="http://schemas.openxmlformats.org/officeDocument/2006/relationships/image" Target="../media/image20.jpeg"/><Relationship Id="rId14" Type="http://schemas.openxmlformats.org/officeDocument/2006/relationships/image" Target="../media/image83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3" Type="http://schemas.openxmlformats.org/officeDocument/2006/relationships/image" Target="../media/image25.png"/><Relationship Id="rId7" Type="http://schemas.openxmlformats.org/officeDocument/2006/relationships/customXml" Target="../ink/ink2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2.emf"/><Relationship Id="rId5" Type="http://schemas.openxmlformats.org/officeDocument/2006/relationships/customXml" Target="../ink/ink19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13" Type="http://schemas.openxmlformats.org/officeDocument/2006/relationships/image" Target="../media/image77.emf"/><Relationship Id="rId18" Type="http://schemas.openxmlformats.org/officeDocument/2006/relationships/customXml" Target="../ink/ink28.xml"/><Relationship Id="rId26" Type="http://schemas.openxmlformats.org/officeDocument/2006/relationships/customXml" Target="../ink/ink32.xml"/><Relationship Id="rId3" Type="http://schemas.openxmlformats.org/officeDocument/2006/relationships/image" Target="../media/image26.png"/><Relationship Id="rId21" Type="http://schemas.openxmlformats.org/officeDocument/2006/relationships/image" Target="../media/image81.emf"/><Relationship Id="rId7" Type="http://schemas.openxmlformats.org/officeDocument/2006/relationships/image" Target="../media/image74.emf"/><Relationship Id="rId12" Type="http://schemas.openxmlformats.org/officeDocument/2006/relationships/customXml" Target="../ink/ink25.xml"/><Relationship Id="rId17" Type="http://schemas.openxmlformats.org/officeDocument/2006/relationships/image" Target="../media/image79.emf"/><Relationship Id="rId25" Type="http://schemas.openxmlformats.org/officeDocument/2006/relationships/image" Target="../media/image85.emf"/><Relationship Id="rId2" Type="http://schemas.openxmlformats.org/officeDocument/2006/relationships/image" Target="../media/image25.png"/><Relationship Id="rId16" Type="http://schemas.openxmlformats.org/officeDocument/2006/relationships/customXml" Target="../ink/ink27.xml"/><Relationship Id="rId20" Type="http://schemas.openxmlformats.org/officeDocument/2006/relationships/customXml" Target="../ink/ink29.xml"/><Relationship Id="rId29" Type="http://schemas.openxmlformats.org/officeDocument/2006/relationships/image" Target="../media/image87.emf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22.xml"/><Relationship Id="rId11" Type="http://schemas.openxmlformats.org/officeDocument/2006/relationships/image" Target="../media/image76.emf"/><Relationship Id="rId24" Type="http://schemas.openxmlformats.org/officeDocument/2006/relationships/customXml" Target="../ink/ink31.xml"/><Relationship Id="rId5" Type="http://schemas.openxmlformats.org/officeDocument/2006/relationships/image" Target="../media/image72.emf"/><Relationship Id="rId15" Type="http://schemas.openxmlformats.org/officeDocument/2006/relationships/image" Target="../media/image78.emf"/><Relationship Id="rId23" Type="http://schemas.openxmlformats.org/officeDocument/2006/relationships/image" Target="../media/image84.emf"/><Relationship Id="rId28" Type="http://schemas.openxmlformats.org/officeDocument/2006/relationships/customXml" Target="../ink/ink33.xml"/><Relationship Id="rId10" Type="http://schemas.openxmlformats.org/officeDocument/2006/relationships/customXml" Target="../ink/ink24.xml"/><Relationship Id="rId19" Type="http://schemas.openxmlformats.org/officeDocument/2006/relationships/image" Target="../media/image80.emf"/><Relationship Id="rId4" Type="http://schemas.openxmlformats.org/officeDocument/2006/relationships/customXml" Target="../ink/ink21.xml"/><Relationship Id="rId9" Type="http://schemas.openxmlformats.org/officeDocument/2006/relationships/image" Target="../media/image75.emf"/><Relationship Id="rId14" Type="http://schemas.openxmlformats.org/officeDocument/2006/relationships/customXml" Target="../ink/ink26.xml"/><Relationship Id="rId22" Type="http://schemas.openxmlformats.org/officeDocument/2006/relationships/customXml" Target="../ink/ink30.xml"/><Relationship Id="rId27" Type="http://schemas.openxmlformats.org/officeDocument/2006/relationships/image" Target="../media/image86.emf"/><Relationship Id="rId30" Type="http://schemas.openxmlformats.org/officeDocument/2006/relationships/image" Target="../media/image22.tm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13" Type="http://schemas.openxmlformats.org/officeDocument/2006/relationships/customXml" Target="../ink/ink37.xml"/><Relationship Id="rId3" Type="http://schemas.openxmlformats.org/officeDocument/2006/relationships/image" Target="../media/image25.png"/><Relationship Id="rId7" Type="http://schemas.openxmlformats.org/officeDocument/2006/relationships/customXml" Target="../ink/ink34.xml"/><Relationship Id="rId12" Type="http://schemas.openxmlformats.org/officeDocument/2006/relationships/image" Target="../media/image92.emf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94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11" Type="http://schemas.openxmlformats.org/officeDocument/2006/relationships/customXml" Target="../ink/ink36.xml"/><Relationship Id="rId5" Type="http://schemas.openxmlformats.org/officeDocument/2006/relationships/image" Target="../media/image27.png"/><Relationship Id="rId15" Type="http://schemas.openxmlformats.org/officeDocument/2006/relationships/customXml" Target="../ink/ink38.xml"/><Relationship Id="rId10" Type="http://schemas.openxmlformats.org/officeDocument/2006/relationships/image" Target="../media/image91.emf"/><Relationship Id="rId4" Type="http://schemas.openxmlformats.org/officeDocument/2006/relationships/image" Target="../media/image26.png"/><Relationship Id="rId9" Type="http://schemas.openxmlformats.org/officeDocument/2006/relationships/customXml" Target="../ink/ink35.xml"/><Relationship Id="rId14" Type="http://schemas.openxmlformats.org/officeDocument/2006/relationships/image" Target="../media/image9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48.emf"/><Relationship Id="rId4" Type="http://schemas.openxmlformats.org/officeDocument/2006/relationships/customXml" Target="../ink/ink40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3" Type="http://schemas.openxmlformats.org/officeDocument/2006/relationships/notesSlide" Target="../notesSlides/notesSlide1.xml"/><Relationship Id="rId12" Type="http://schemas.openxmlformats.org/officeDocument/2006/relationships/customXml" Target="../ink/ink4.xml"/><Relationship Id="rId17" Type="http://schemas.openxmlformats.org/officeDocument/2006/relationships/image" Target="NULL"/><Relationship Id="rId2" Type="http://schemas.openxmlformats.org/officeDocument/2006/relationships/slideLayout" Target="../slideLayouts/slideLayout57.xml"/><Relationship Id="rId16" Type="http://schemas.openxmlformats.org/officeDocument/2006/relationships/customXml" Target="../ink/ink6.xml"/><Relationship Id="rId1" Type="http://schemas.openxmlformats.org/officeDocument/2006/relationships/themeOverride" Target="../theme/themeOverride1.xml"/><Relationship Id="rId6" Type="http://schemas.openxmlformats.org/officeDocument/2006/relationships/customXml" Target="../ink/ink3.xml"/><Relationship Id="rId11" Type="http://schemas.openxmlformats.org/officeDocument/2006/relationships/image" Target="NULL"/><Relationship Id="rId5" Type="http://schemas.openxmlformats.org/officeDocument/2006/relationships/image" Target="../media/image6.png"/><Relationship Id="rId15" Type="http://schemas.openxmlformats.org/officeDocument/2006/relationships/image" Target="NULL"/><Relationship Id="rId4" Type="http://schemas.openxmlformats.org/officeDocument/2006/relationships/image" Target="../media/image4.png"/><Relationship Id="rId14" Type="http://schemas.openxmlformats.org/officeDocument/2006/relationships/customXml" Target="../ink/ink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1.emf"/><Relationship Id="rId3" Type="http://schemas.openxmlformats.org/officeDocument/2006/relationships/customXml" Target="../ink/ink41.xml"/><Relationship Id="rId7" Type="http://schemas.openxmlformats.org/officeDocument/2006/relationships/customXml" Target="../ink/ink43.xml"/><Relationship Id="rId12" Type="http://schemas.openxmlformats.org/officeDocument/2006/relationships/image" Target="../media/image4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671.emf"/><Relationship Id="rId11" Type="http://schemas.openxmlformats.org/officeDocument/2006/relationships/customXml" Target="../ink/ink45.xml"/><Relationship Id="rId5" Type="http://schemas.openxmlformats.org/officeDocument/2006/relationships/customXml" Target="../ink/ink42.xml"/><Relationship Id="rId10" Type="http://schemas.openxmlformats.org/officeDocument/2006/relationships/image" Target="../media/image691.emf"/><Relationship Id="rId4" Type="http://schemas.openxmlformats.org/officeDocument/2006/relationships/image" Target="../media/image62.emf"/><Relationship Id="rId9" Type="http://schemas.openxmlformats.org/officeDocument/2006/relationships/customXml" Target="../ink/ink4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9.xml"/><Relationship Id="rId3" Type="http://schemas.openxmlformats.org/officeDocument/2006/relationships/image" Target="../media/image39.emf"/><Relationship Id="rId7" Type="http://schemas.openxmlformats.org/officeDocument/2006/relationships/image" Target="../media/image41.emf"/><Relationship Id="rId2" Type="http://schemas.openxmlformats.org/officeDocument/2006/relationships/customXml" Target="../ink/ink46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48.xml"/><Relationship Id="rId5" Type="http://schemas.openxmlformats.org/officeDocument/2006/relationships/image" Target="../media/image40.emf"/><Relationship Id="rId4" Type="http://schemas.openxmlformats.org/officeDocument/2006/relationships/customXml" Target="../ink/ink47.xml"/><Relationship Id="rId9" Type="http://schemas.openxmlformats.org/officeDocument/2006/relationships/image" Target="../media/image5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customXml" Target="../ink/ink50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52.emf"/><Relationship Id="rId5" Type="http://schemas.openxmlformats.org/officeDocument/2006/relationships/customXml" Target="../ink/ink52.xml"/><Relationship Id="rId4" Type="http://schemas.openxmlformats.org/officeDocument/2006/relationships/image" Target="../media/image112.emf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customXml" Target="../ink/ink57.xml"/><Relationship Id="rId3" Type="http://schemas.microsoft.com/office/2007/relationships/hdphoto" Target="../media/hdphoto2.wdp"/><Relationship Id="rId12" Type="http://schemas.openxmlformats.org/officeDocument/2006/relationships/image" Target="../media/image28.emf"/><Relationship Id="rId17" Type="http://schemas.openxmlformats.org/officeDocument/2006/relationships/image" Target="../media/image161.emf"/><Relationship Id="rId2" Type="http://schemas.openxmlformats.org/officeDocument/2006/relationships/image" Target="../media/image30.png"/><Relationship Id="rId16" Type="http://schemas.openxmlformats.org/officeDocument/2006/relationships/customXml" Target="../ink/ink56.xml"/><Relationship Id="rId1" Type="http://schemas.openxmlformats.org/officeDocument/2006/relationships/slideLayout" Target="../slideLayouts/slideLayout68.xml"/><Relationship Id="rId6" Type="http://schemas.openxmlformats.org/officeDocument/2006/relationships/customXml" Target="../ink/ink53.xml"/><Relationship Id="rId11" Type="http://schemas.openxmlformats.org/officeDocument/2006/relationships/customXml" Target="../ink/ink54.xml"/><Relationship Id="rId5" Type="http://schemas.microsoft.com/office/2007/relationships/hdphoto" Target="../media/hdphoto3.wdp"/><Relationship Id="rId15" Type="http://schemas.openxmlformats.org/officeDocument/2006/relationships/image" Target="../media/image15.emf"/><Relationship Id="rId10" Type="http://schemas.openxmlformats.org/officeDocument/2006/relationships/image" Target="../media/image27.emf"/><Relationship Id="rId19" Type="http://schemas.openxmlformats.org/officeDocument/2006/relationships/image" Target="../media/image55.emf"/><Relationship Id="rId4" Type="http://schemas.openxmlformats.org/officeDocument/2006/relationships/image" Target="../media/image31.png"/><Relationship Id="rId14" Type="http://schemas.openxmlformats.org/officeDocument/2006/relationships/customXml" Target="../ink/ink5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emf"/><Relationship Id="rId13" Type="http://schemas.openxmlformats.org/officeDocument/2006/relationships/customXml" Target="../ink/ink62.xml"/><Relationship Id="rId18" Type="http://schemas.openxmlformats.org/officeDocument/2006/relationships/image" Target="../media/image100.emf"/><Relationship Id="rId26" Type="http://schemas.openxmlformats.org/officeDocument/2006/relationships/image" Target="../media/image121.emf"/><Relationship Id="rId3" Type="http://schemas.openxmlformats.org/officeDocument/2006/relationships/customXml" Target="../ink/ink58.xml"/><Relationship Id="rId21" Type="http://schemas.openxmlformats.org/officeDocument/2006/relationships/customXml" Target="../ink/ink66.xml"/><Relationship Id="rId7" Type="http://schemas.openxmlformats.org/officeDocument/2006/relationships/customXml" Target="../ink/ink59.xml"/><Relationship Id="rId12" Type="http://schemas.openxmlformats.org/officeDocument/2006/relationships/image" Target="../media/image70.emf"/><Relationship Id="rId17" Type="http://schemas.openxmlformats.org/officeDocument/2006/relationships/customXml" Target="../ink/ink64.xml"/><Relationship Id="rId25" Type="http://schemas.openxmlformats.org/officeDocument/2006/relationships/customXml" Target="../ink/ink68.xml"/><Relationship Id="rId2" Type="http://schemas.openxmlformats.org/officeDocument/2006/relationships/image" Target="../media/image34.gif"/><Relationship Id="rId16" Type="http://schemas.openxmlformats.org/officeDocument/2006/relationships/image" Target="../media/image900.emf"/><Relationship Id="rId20" Type="http://schemas.openxmlformats.org/officeDocument/2006/relationships/image" Target="../media/image110.emf"/><Relationship Id="rId29" Type="http://schemas.openxmlformats.org/officeDocument/2006/relationships/customXml" Target="../ink/ink70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4.emf"/><Relationship Id="rId11" Type="http://schemas.openxmlformats.org/officeDocument/2006/relationships/customXml" Target="../ink/ink61.xml"/><Relationship Id="rId24" Type="http://schemas.openxmlformats.org/officeDocument/2006/relationships/image" Target="../media/image130.emf"/><Relationship Id="rId15" Type="http://schemas.openxmlformats.org/officeDocument/2006/relationships/customXml" Target="../ink/ink63.xml"/><Relationship Id="rId23" Type="http://schemas.openxmlformats.org/officeDocument/2006/relationships/customXml" Target="../ink/ink67.xml"/><Relationship Id="rId28" Type="http://schemas.openxmlformats.org/officeDocument/2006/relationships/image" Target="../media/image13.emf"/><Relationship Id="rId10" Type="http://schemas.openxmlformats.org/officeDocument/2006/relationships/image" Target="../media/image60.emf"/><Relationship Id="rId19" Type="http://schemas.openxmlformats.org/officeDocument/2006/relationships/customXml" Target="../ink/ink65.xml"/><Relationship Id="rId9" Type="http://schemas.openxmlformats.org/officeDocument/2006/relationships/customXml" Target="../ink/ink60.xml"/><Relationship Id="rId14" Type="http://schemas.openxmlformats.org/officeDocument/2006/relationships/image" Target="../media/image800.emf"/><Relationship Id="rId22" Type="http://schemas.openxmlformats.org/officeDocument/2006/relationships/image" Target="../media/image120.emf"/><Relationship Id="rId27" Type="http://schemas.openxmlformats.org/officeDocument/2006/relationships/customXml" Target="../ink/ink69.xml"/><Relationship Id="rId30" Type="http://schemas.openxmlformats.org/officeDocument/2006/relationships/image" Target="../media/image59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73.xml"/><Relationship Id="rId13" Type="http://schemas.openxmlformats.org/officeDocument/2006/relationships/image" Target="../media/image10.emf"/><Relationship Id="rId26" Type="http://schemas.openxmlformats.org/officeDocument/2006/relationships/image" Target="../media/image121.emf"/><Relationship Id="rId3" Type="http://schemas.openxmlformats.org/officeDocument/2006/relationships/image" Target="../media/image2.png"/><Relationship Id="rId7" Type="http://schemas.openxmlformats.org/officeDocument/2006/relationships/image" Target="../media/image710.emf"/><Relationship Id="rId12" Type="http://schemas.openxmlformats.org/officeDocument/2006/relationships/customXml" Target="../ink/ink75.xml"/><Relationship Id="rId2" Type="http://schemas.openxmlformats.org/officeDocument/2006/relationships/slideLayout" Target="../slideLayouts/slideLayout68.xml"/><Relationship Id="rId1" Type="http://schemas.openxmlformats.org/officeDocument/2006/relationships/themeOverride" Target="../theme/themeOverride3.xml"/><Relationship Id="rId6" Type="http://schemas.openxmlformats.org/officeDocument/2006/relationships/customXml" Target="../ink/ink72.xml"/><Relationship Id="rId11" Type="http://schemas.openxmlformats.org/officeDocument/2006/relationships/image" Target="../media/image9.emf"/><Relationship Id="rId5" Type="http://schemas.openxmlformats.org/officeDocument/2006/relationships/image" Target="../media/image5.emf"/><Relationship Id="rId28" Type="http://schemas.openxmlformats.org/officeDocument/2006/relationships/image" Target="../media/image13.emf"/><Relationship Id="rId10" Type="http://schemas.openxmlformats.org/officeDocument/2006/relationships/customXml" Target="../ink/ink74.xml"/><Relationship Id="rId4" Type="http://schemas.openxmlformats.org/officeDocument/2006/relationships/customXml" Target="../ink/ink71.xml"/><Relationship Id="rId9" Type="http://schemas.openxmlformats.org/officeDocument/2006/relationships/image" Target="../media/image88.emf"/><Relationship Id="rId14" Type="http://schemas.openxmlformats.org/officeDocument/2006/relationships/customXml" Target="../ink/ink76.xml"/><Relationship Id="rId27" Type="http://schemas.openxmlformats.org/officeDocument/2006/relationships/customXml" Target="../ink/ink7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notesSlide" Target="../notesSlides/notesSlide2.xml"/><Relationship Id="rId7" Type="http://schemas.openxmlformats.org/officeDocument/2006/relationships/customXml" Target="../ink/ink7.xml"/><Relationship Id="rId2" Type="http://schemas.openxmlformats.org/officeDocument/2006/relationships/slideLayout" Target="../slideLayouts/slideLayout57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ink/ink79.xml"/><Relationship Id="rId3" Type="http://schemas.openxmlformats.org/officeDocument/2006/relationships/image" Target="../media/image35.wmf"/><Relationship Id="rId7" Type="http://schemas.openxmlformats.org/officeDocument/2006/relationships/image" Target="../media/image11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8.xml"/><Relationship Id="rId6" Type="http://schemas.openxmlformats.org/officeDocument/2006/relationships/customXml" Target="../ink/ink78.xml"/><Relationship Id="rId11" Type="http://schemas.openxmlformats.org/officeDocument/2006/relationships/image" Target="../media/image63.emf"/><Relationship Id="rId5" Type="http://schemas.openxmlformats.org/officeDocument/2006/relationships/image" Target="../media/image37.wmf"/><Relationship Id="rId10" Type="http://schemas.openxmlformats.org/officeDocument/2006/relationships/customXml" Target="../ink/ink80.xml"/><Relationship Id="rId4" Type="http://schemas.openxmlformats.org/officeDocument/2006/relationships/image" Target="../media/image36.png"/><Relationship Id="rId9" Type="http://schemas.openxmlformats.org/officeDocument/2006/relationships/image" Target="../media/image122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customXml" Target="../ink/ink81.xml"/><Relationship Id="rId1" Type="http://schemas.openxmlformats.org/officeDocument/2006/relationships/slideLayout" Target="../slideLayouts/slideLayout5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69.emf"/><Relationship Id="rId5" Type="http://schemas.openxmlformats.org/officeDocument/2006/relationships/customXml" Target="../ink/ink82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customXml" Target="../ink/ink83.xml"/><Relationship Id="rId1" Type="http://schemas.openxmlformats.org/officeDocument/2006/relationships/slideLayout" Target="../slideLayouts/slideLayout5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280.emf"/><Relationship Id="rId4" Type="http://schemas.openxmlformats.org/officeDocument/2006/relationships/customXml" Target="../ink/ink8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16.emf"/><Relationship Id="rId4" Type="http://schemas.openxmlformats.org/officeDocument/2006/relationships/customXml" Target="../ink/ink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5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02180" y="2347545"/>
            <a:ext cx="2817202" cy="20244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Archipelago session for QA</a:t>
            </a:r>
            <a:endParaRPr lang="en-SG" dirty="0"/>
          </a:p>
        </p:txBody>
      </p:sp>
      <p:sp>
        <p:nvSpPr>
          <p:cNvPr id="3" name="Rectangle 2"/>
          <p:cNvSpPr/>
          <p:nvPr/>
        </p:nvSpPr>
        <p:spPr>
          <a:xfrm>
            <a:off x="5762625" y="5476875"/>
            <a:ext cx="5362575" cy="62865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Rectangle 1"/>
          <p:cNvSpPr/>
          <p:nvPr/>
        </p:nvSpPr>
        <p:spPr>
          <a:xfrm>
            <a:off x="2146299" y="1699846"/>
            <a:ext cx="7292975" cy="5480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CS2113/T </a:t>
            </a:r>
            <a:r>
              <a:rPr lang="en-US" dirty="0">
                <a:solidFill>
                  <a:schemeClr val="bg1"/>
                </a:solidFill>
              </a:rPr>
              <a:t>– Lecture </a:t>
            </a:r>
            <a:r>
              <a:rPr lang="en-US" dirty="0" smtClean="0">
                <a:solidFill>
                  <a:schemeClr val="bg1"/>
                </a:solidFill>
              </a:rPr>
              <a:t>3</a:t>
            </a:r>
            <a:endParaRPr lang="en-S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73723" y="1600201"/>
            <a:ext cx="10644554" cy="4837543"/>
          </a:xfrm>
        </p:spPr>
        <p:txBody>
          <a:bodyPr/>
          <a:lstStyle/>
          <a:p>
            <a:pPr marL="457200" indent="-457200"/>
            <a:r>
              <a:rPr lang="en-US" dirty="0"/>
              <a:t>Go </a:t>
            </a:r>
            <a:r>
              <a:rPr lang="en-US" dirty="0" smtClean="0"/>
              <a:t>to</a:t>
            </a:r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*</a:t>
            </a:r>
            <a:r>
              <a:rPr lang="en-US" dirty="0" smtClean="0"/>
              <a:t> </a:t>
            </a:r>
            <a:r>
              <a:rPr lang="en-SG" sz="3200" dirty="0" smtClean="0">
                <a:solidFill>
                  <a:schemeClr val="tx1"/>
                </a:solidFill>
              </a:rPr>
              <a:t>github.com/nus-cs2113-AY2021S2/</a:t>
            </a:r>
            <a:r>
              <a:rPr lang="en-SG" sz="3200" b="1" dirty="0" smtClean="0">
                <a:solidFill>
                  <a:schemeClr val="tx1"/>
                </a:solidFill>
              </a:rPr>
              <a:t>contacts</a:t>
            </a:r>
            <a:endParaRPr lang="en-US" sz="3200" b="1" dirty="0">
              <a:solidFill>
                <a:schemeClr val="tx1"/>
              </a:solidFill>
            </a:endParaRPr>
          </a:p>
          <a:p>
            <a:pPr marL="457200" indent="-457200"/>
            <a:r>
              <a:rPr lang="en-US" dirty="0"/>
              <a:t>Fork to your GitHub account</a:t>
            </a:r>
          </a:p>
          <a:p>
            <a:pPr marL="457200" indent="-457200"/>
            <a:r>
              <a:rPr lang="en-US" dirty="0"/>
              <a:t>Clone the fork to your computer</a:t>
            </a:r>
          </a:p>
          <a:p>
            <a:pPr marL="457200" indent="-457200"/>
            <a:r>
              <a:rPr lang="en-US" dirty="0"/>
              <a:t>Set up the project in IDE</a:t>
            </a:r>
          </a:p>
          <a:p>
            <a:pPr marL="457200" indent="-457200"/>
            <a:r>
              <a:rPr lang="en-US" dirty="0">
                <a:solidFill>
                  <a:srgbClr val="FFFF00"/>
                </a:solidFill>
              </a:rPr>
              <a:t>You’ll be using this code to do an in-lecture submission </a:t>
            </a:r>
            <a:r>
              <a:rPr lang="en-US" dirty="0" smtClean="0">
                <a:solidFill>
                  <a:srgbClr val="FFFF00"/>
                </a:solidFill>
              </a:rPr>
              <a:t>later</a:t>
            </a:r>
          </a:p>
          <a:p>
            <a:pPr marL="457200" indent="-457200"/>
            <a:r>
              <a:rPr lang="en-US" dirty="0" smtClean="0">
                <a:solidFill>
                  <a:prstClr val="white"/>
                </a:solidFill>
              </a:rPr>
              <a:t>Also, join </a:t>
            </a:r>
            <a:r>
              <a:rPr lang="en-US" dirty="0">
                <a:solidFill>
                  <a:prstClr val="white"/>
                </a:solidFill>
              </a:rPr>
              <a:t>the presentation </a:t>
            </a:r>
            <a:r>
              <a:rPr lang="en-US" dirty="0">
                <a:solidFill>
                  <a:schemeClr val="tx1"/>
                </a:solidFill>
              </a:rPr>
              <a:t>http://pollev.com/</a:t>
            </a:r>
            <a:r>
              <a:rPr lang="en-US" b="1" dirty="0">
                <a:solidFill>
                  <a:schemeClr val="tx1"/>
                </a:solidFill>
              </a:rPr>
              <a:t>anarayan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92655" y="6437745"/>
            <a:ext cx="3999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* Reused from previous semester lecture </a:t>
            </a:r>
            <a:endParaRPr lang="en-SG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 rot="5400000">
            <a:off x="8900833" y="3096176"/>
            <a:ext cx="5916686" cy="66564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This lecture will be recorded</a:t>
            </a:r>
            <a:endParaRPr lang="en-SG" sz="36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 rot="16200000">
            <a:off x="-2625519" y="3096177"/>
            <a:ext cx="5916686" cy="66564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This lecture will be recorded</a:t>
            </a:r>
            <a:endParaRPr lang="en-SG" sz="3600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270" y="2718873"/>
            <a:ext cx="1465021" cy="14703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/>
              <p14:cNvContentPartPr/>
              <p14:nvPr/>
            </p14:nvContentPartPr>
            <p14:xfrm>
              <a:off x="8272800" y="3123720"/>
              <a:ext cx="505440" cy="3261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64880" y="3116880"/>
                <a:ext cx="520200" cy="33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581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4700" y="274638"/>
            <a:ext cx="8267700" cy="1143000"/>
          </a:xfrm>
        </p:spPr>
        <p:txBody>
          <a:bodyPr/>
          <a:lstStyle/>
          <a:p>
            <a:r>
              <a:rPr lang="en-US" dirty="0" smtClean="0"/>
              <a:t>Practical Exam Dry Run – Rescheduled 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324100"/>
            <a:ext cx="10972800" cy="3802064"/>
          </a:xfrm>
        </p:spPr>
        <p:txBody>
          <a:bodyPr/>
          <a:lstStyle/>
          <a:p>
            <a:r>
              <a:rPr lang="en-US" dirty="0" smtClean="0"/>
              <a:t>PE – Dry run Week 12 lecture slot</a:t>
            </a:r>
          </a:p>
          <a:p>
            <a:r>
              <a:rPr lang="en-US" dirty="0" smtClean="0"/>
              <a:t>But,</a:t>
            </a:r>
          </a:p>
          <a:p>
            <a:r>
              <a:rPr lang="en-US" dirty="0" smtClean="0"/>
              <a:t>Week 12 lecture is on April 2, 2021 – Good Friday (PH)</a:t>
            </a:r>
          </a:p>
          <a:p>
            <a:r>
              <a:rPr lang="en-US" b="1" dirty="0" smtClean="0">
                <a:solidFill>
                  <a:srgbClr val="FFFF00"/>
                </a:solidFill>
              </a:rPr>
              <a:t>Rescheduled to Saturday April 3, 2021 4 pm – 6 pm</a:t>
            </a:r>
            <a:endParaRPr lang="en-SG" b="1" dirty="0">
              <a:solidFill>
                <a:srgbClr val="FFFF00"/>
              </a:solidFill>
            </a:endParaRPr>
          </a:p>
        </p:txBody>
      </p:sp>
      <p:sp>
        <p:nvSpPr>
          <p:cNvPr id="4" name="Explosion 1 3"/>
          <p:cNvSpPr/>
          <p:nvPr/>
        </p:nvSpPr>
        <p:spPr>
          <a:xfrm rot="19464030">
            <a:off x="0" y="361950"/>
            <a:ext cx="3276600" cy="1685925"/>
          </a:xfrm>
          <a:prstGeom prst="irregularSeal1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>
                  <a:solidFill>
                    <a:srgbClr val="FFC000"/>
                  </a:solidFill>
                </a:ln>
                <a:solidFill>
                  <a:srgbClr val="FFFF00"/>
                </a:solidFill>
              </a:rPr>
              <a:t>Important!</a:t>
            </a:r>
            <a:endParaRPr lang="en-SG" sz="2800" b="1" dirty="0">
              <a:ln>
                <a:solidFill>
                  <a:srgbClr val="FFC000"/>
                </a:solidFill>
              </a:ln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iP</a:t>
            </a:r>
            <a:r>
              <a:rPr lang="en-US" dirty="0" smtClean="0"/>
              <a:t> - Questions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I need to tag everything? E.g., Level-X, A-</a:t>
            </a:r>
            <a:r>
              <a:rPr lang="en-US" dirty="0" err="1" smtClean="0"/>
              <a:t>xtnson</a:t>
            </a:r>
            <a:r>
              <a:rPr lang="en-US" dirty="0"/>
              <a:t> </a:t>
            </a:r>
            <a:r>
              <a:rPr lang="en-US" dirty="0" smtClean="0"/>
              <a:t>etc.,</a:t>
            </a:r>
          </a:p>
          <a:p>
            <a:r>
              <a:rPr lang="en-US" dirty="0" smtClean="0"/>
              <a:t>I missed tagging something earlier, can I tag now?</a:t>
            </a:r>
          </a:p>
          <a:p>
            <a:r>
              <a:rPr lang="en-US" dirty="0" smtClean="0"/>
              <a:t>How will </a:t>
            </a:r>
            <a:r>
              <a:rPr lang="en-US" dirty="0" err="1" smtClean="0"/>
              <a:t>iP</a:t>
            </a:r>
            <a:r>
              <a:rPr lang="en-US" dirty="0" smtClean="0"/>
              <a:t> be graded? </a:t>
            </a:r>
          </a:p>
          <a:p>
            <a:r>
              <a:rPr lang="en-US" dirty="0" smtClean="0"/>
              <a:t>	If there are minor errors, can I correct it later?</a:t>
            </a:r>
            <a:endParaRPr lang="en-SG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49560" y="1272240"/>
              <a:ext cx="11753640" cy="53218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9120" y="1262160"/>
                <a:ext cx="11774160" cy="534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7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Spin the Wheel!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482" r="8885"/>
          <a:stretch/>
        </p:blipFill>
        <p:spPr>
          <a:xfrm>
            <a:off x="2143114" y="1600201"/>
            <a:ext cx="7905772" cy="508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551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2618"/>
          <a:stretch/>
        </p:blipFill>
        <p:spPr>
          <a:xfrm>
            <a:off x="3467099" y="1609725"/>
            <a:ext cx="5257802" cy="425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43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125957" y="2309086"/>
            <a:ext cx="3940087" cy="1387475"/>
            <a:chOff x="4323203" y="2309086"/>
            <a:chExt cx="3940087" cy="138747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51267" name="Ink 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7474303" y="2309086"/>
                <a:ext cx="788987" cy="1387475"/>
              </p14:xfrm>
            </p:contentPart>
          </mc:Choice>
          <mc:Fallback xmlns="">
            <p:pic>
              <p:nvPicPr>
                <p:cNvPr id="651267" name="Ink 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464225" y="2295766"/>
                  <a:ext cx="811663" cy="1413396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6" name="TextBox 3"/>
            <p:cNvSpPr txBox="1"/>
            <p:nvPr/>
          </p:nvSpPr>
          <p:spPr>
            <a:xfrm>
              <a:off x="4323203" y="2464978"/>
              <a:ext cx="354559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38275" marR="0" lvl="0" indent="-1438275" algn="ctr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Good </a:t>
              </a:r>
              <a:r>
                <a:rPr kumimoji="0" lang="en-SG" sz="5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code</a:t>
              </a:r>
              <a:endParaRPr kumimoji="0" lang="en-SG" sz="44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002380" y="3416911"/>
            <a:ext cx="2187241" cy="101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2242889" y="4299493"/>
            <a:ext cx="2289243" cy="2028819"/>
            <a:chOff x="2242889" y="4299493"/>
            <a:chExt cx="2289243" cy="2028819"/>
          </a:xfrm>
        </p:grpSpPr>
        <p:grpSp>
          <p:nvGrpSpPr>
            <p:cNvPr id="7" name="Group 8"/>
            <p:cNvGrpSpPr/>
            <p:nvPr/>
          </p:nvGrpSpPr>
          <p:grpSpPr>
            <a:xfrm>
              <a:off x="2242889" y="4496918"/>
              <a:ext cx="2289243" cy="1831394"/>
              <a:chOff x="209121" y="1438795"/>
              <a:chExt cx="2289243" cy="1831394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209121" y="1438795"/>
                <a:ext cx="2289243" cy="1831394"/>
              </a:xfrm>
              <a:prstGeom prst="roundRect">
                <a:avLst>
                  <a:gd name="adj" fmla="val 10000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9" name="Rounded Rectangle 4"/>
              <p:cNvSpPr/>
              <p:nvPr/>
            </p:nvSpPr>
            <p:spPr>
              <a:xfrm>
                <a:off x="262761" y="1492435"/>
                <a:ext cx="2181963" cy="172411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marL="0" marR="0" lvl="0" indent="0" algn="ctr" defTabSz="13335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Fast</a:t>
                </a:r>
                <a:endParaRPr kumimoji="0" lang="en-SG" sz="3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6" name="Freeform 5"/>
            <p:cNvSpPr/>
            <p:nvPr/>
          </p:nvSpPr>
          <p:spPr>
            <a:xfrm rot="631723">
              <a:off x="2889441" y="4299493"/>
              <a:ext cx="882444" cy="430952"/>
            </a:xfrm>
            <a:custGeom>
              <a:avLst/>
              <a:gdLst>
                <a:gd name="connsiteX0" fmla="*/ 50800 w 882444"/>
                <a:gd name="connsiteY0" fmla="*/ 133707 h 430952"/>
                <a:gd name="connsiteX1" fmla="*/ 50800 w 882444"/>
                <a:gd name="connsiteY1" fmla="*/ 133707 h 430952"/>
                <a:gd name="connsiteX2" fmla="*/ 79829 w 882444"/>
                <a:gd name="connsiteY2" fmla="*/ 119192 h 430952"/>
                <a:gd name="connsiteX3" fmla="*/ 116114 w 882444"/>
                <a:gd name="connsiteY3" fmla="*/ 115564 h 430952"/>
                <a:gd name="connsiteX4" fmla="*/ 174171 w 882444"/>
                <a:gd name="connsiteY4" fmla="*/ 111935 h 430952"/>
                <a:gd name="connsiteX5" fmla="*/ 224971 w 882444"/>
                <a:gd name="connsiteY5" fmla="*/ 104678 h 430952"/>
                <a:gd name="connsiteX6" fmla="*/ 246743 w 882444"/>
                <a:gd name="connsiteY6" fmla="*/ 101050 h 430952"/>
                <a:gd name="connsiteX7" fmla="*/ 264886 w 882444"/>
                <a:gd name="connsiteY7" fmla="*/ 97421 h 430952"/>
                <a:gd name="connsiteX8" fmla="*/ 362857 w 882444"/>
                <a:gd name="connsiteY8" fmla="*/ 90164 h 430952"/>
                <a:gd name="connsiteX9" fmla="*/ 395514 w 882444"/>
                <a:gd name="connsiteY9" fmla="*/ 82907 h 430952"/>
                <a:gd name="connsiteX10" fmla="*/ 413657 w 882444"/>
                <a:gd name="connsiteY10" fmla="*/ 79278 h 430952"/>
                <a:gd name="connsiteX11" fmla="*/ 424543 w 882444"/>
                <a:gd name="connsiteY11" fmla="*/ 75650 h 430952"/>
                <a:gd name="connsiteX12" fmla="*/ 446314 w 882444"/>
                <a:gd name="connsiteY12" fmla="*/ 72021 h 430952"/>
                <a:gd name="connsiteX13" fmla="*/ 457200 w 882444"/>
                <a:gd name="connsiteY13" fmla="*/ 68392 h 430952"/>
                <a:gd name="connsiteX14" fmla="*/ 478971 w 882444"/>
                <a:gd name="connsiteY14" fmla="*/ 64764 h 430952"/>
                <a:gd name="connsiteX15" fmla="*/ 515257 w 882444"/>
                <a:gd name="connsiteY15" fmla="*/ 57507 h 430952"/>
                <a:gd name="connsiteX16" fmla="*/ 526143 w 882444"/>
                <a:gd name="connsiteY16" fmla="*/ 53878 h 430952"/>
                <a:gd name="connsiteX17" fmla="*/ 566057 w 882444"/>
                <a:gd name="connsiteY17" fmla="*/ 46621 h 430952"/>
                <a:gd name="connsiteX18" fmla="*/ 616857 w 882444"/>
                <a:gd name="connsiteY18" fmla="*/ 39364 h 430952"/>
                <a:gd name="connsiteX19" fmla="*/ 689429 w 882444"/>
                <a:gd name="connsiteY19" fmla="*/ 32107 h 430952"/>
                <a:gd name="connsiteX20" fmla="*/ 707571 w 882444"/>
                <a:gd name="connsiteY20" fmla="*/ 28478 h 430952"/>
                <a:gd name="connsiteX21" fmla="*/ 718457 w 882444"/>
                <a:gd name="connsiteY21" fmla="*/ 24850 h 430952"/>
                <a:gd name="connsiteX22" fmla="*/ 765629 w 882444"/>
                <a:gd name="connsiteY22" fmla="*/ 13964 h 430952"/>
                <a:gd name="connsiteX23" fmla="*/ 801914 w 882444"/>
                <a:gd name="connsiteY23" fmla="*/ 3078 h 430952"/>
                <a:gd name="connsiteX24" fmla="*/ 809171 w 882444"/>
                <a:gd name="connsiteY24" fmla="*/ 17592 h 430952"/>
                <a:gd name="connsiteX25" fmla="*/ 816429 w 882444"/>
                <a:gd name="connsiteY25" fmla="*/ 24850 h 430952"/>
                <a:gd name="connsiteX26" fmla="*/ 827314 w 882444"/>
                <a:gd name="connsiteY26" fmla="*/ 32107 h 430952"/>
                <a:gd name="connsiteX27" fmla="*/ 830943 w 882444"/>
                <a:gd name="connsiteY27" fmla="*/ 42992 h 430952"/>
                <a:gd name="connsiteX28" fmla="*/ 830943 w 882444"/>
                <a:gd name="connsiteY28" fmla="*/ 64764 h 430952"/>
                <a:gd name="connsiteX29" fmla="*/ 841829 w 882444"/>
                <a:gd name="connsiteY29" fmla="*/ 68392 h 430952"/>
                <a:gd name="connsiteX30" fmla="*/ 834571 w 882444"/>
                <a:gd name="connsiteY30" fmla="*/ 90164 h 430952"/>
                <a:gd name="connsiteX31" fmla="*/ 830943 w 882444"/>
                <a:gd name="connsiteY31" fmla="*/ 101050 h 430952"/>
                <a:gd name="connsiteX32" fmla="*/ 841829 w 882444"/>
                <a:gd name="connsiteY32" fmla="*/ 104678 h 430952"/>
                <a:gd name="connsiteX33" fmla="*/ 874486 w 882444"/>
                <a:gd name="connsiteY33" fmla="*/ 108307 h 430952"/>
                <a:gd name="connsiteX34" fmla="*/ 867229 w 882444"/>
                <a:gd name="connsiteY34" fmla="*/ 119192 h 430952"/>
                <a:gd name="connsiteX35" fmla="*/ 863600 w 882444"/>
                <a:gd name="connsiteY35" fmla="*/ 130078 h 430952"/>
                <a:gd name="connsiteX36" fmla="*/ 870857 w 882444"/>
                <a:gd name="connsiteY36" fmla="*/ 140964 h 430952"/>
                <a:gd name="connsiteX37" fmla="*/ 867229 w 882444"/>
                <a:gd name="connsiteY37" fmla="*/ 155478 h 430952"/>
                <a:gd name="connsiteX38" fmla="*/ 859971 w 882444"/>
                <a:gd name="connsiteY38" fmla="*/ 177250 h 430952"/>
                <a:gd name="connsiteX39" fmla="*/ 856343 w 882444"/>
                <a:gd name="connsiteY39" fmla="*/ 188135 h 430952"/>
                <a:gd name="connsiteX40" fmla="*/ 863600 w 882444"/>
                <a:gd name="connsiteY40" fmla="*/ 209907 h 430952"/>
                <a:gd name="connsiteX41" fmla="*/ 867229 w 882444"/>
                <a:gd name="connsiteY41" fmla="*/ 220792 h 430952"/>
                <a:gd name="connsiteX42" fmla="*/ 874486 w 882444"/>
                <a:gd name="connsiteY42" fmla="*/ 228050 h 430952"/>
                <a:gd name="connsiteX43" fmla="*/ 867229 w 882444"/>
                <a:gd name="connsiteY43" fmla="*/ 249821 h 430952"/>
                <a:gd name="connsiteX44" fmla="*/ 863600 w 882444"/>
                <a:gd name="connsiteY44" fmla="*/ 260707 h 430952"/>
                <a:gd name="connsiteX45" fmla="*/ 874486 w 882444"/>
                <a:gd name="connsiteY45" fmla="*/ 264335 h 430952"/>
                <a:gd name="connsiteX46" fmla="*/ 870857 w 882444"/>
                <a:gd name="connsiteY46" fmla="*/ 286107 h 430952"/>
                <a:gd name="connsiteX47" fmla="*/ 859971 w 882444"/>
                <a:gd name="connsiteY47" fmla="*/ 293364 h 430952"/>
                <a:gd name="connsiteX48" fmla="*/ 812800 w 882444"/>
                <a:gd name="connsiteY48" fmla="*/ 300621 h 430952"/>
                <a:gd name="connsiteX49" fmla="*/ 783771 w 882444"/>
                <a:gd name="connsiteY49" fmla="*/ 307878 h 430952"/>
                <a:gd name="connsiteX50" fmla="*/ 754743 w 882444"/>
                <a:gd name="connsiteY50" fmla="*/ 315135 h 430952"/>
                <a:gd name="connsiteX51" fmla="*/ 740229 w 882444"/>
                <a:gd name="connsiteY51" fmla="*/ 318764 h 430952"/>
                <a:gd name="connsiteX52" fmla="*/ 714829 w 882444"/>
                <a:gd name="connsiteY52" fmla="*/ 326021 h 430952"/>
                <a:gd name="connsiteX53" fmla="*/ 703943 w 882444"/>
                <a:gd name="connsiteY53" fmla="*/ 329650 h 430952"/>
                <a:gd name="connsiteX54" fmla="*/ 685800 w 882444"/>
                <a:gd name="connsiteY54" fmla="*/ 333278 h 430952"/>
                <a:gd name="connsiteX55" fmla="*/ 674914 w 882444"/>
                <a:gd name="connsiteY55" fmla="*/ 336907 h 430952"/>
                <a:gd name="connsiteX56" fmla="*/ 656771 w 882444"/>
                <a:gd name="connsiteY56" fmla="*/ 340535 h 430952"/>
                <a:gd name="connsiteX57" fmla="*/ 645886 w 882444"/>
                <a:gd name="connsiteY57" fmla="*/ 344164 h 430952"/>
                <a:gd name="connsiteX58" fmla="*/ 605971 w 882444"/>
                <a:gd name="connsiteY58" fmla="*/ 351421 h 430952"/>
                <a:gd name="connsiteX59" fmla="*/ 595086 w 882444"/>
                <a:gd name="connsiteY59" fmla="*/ 355050 h 430952"/>
                <a:gd name="connsiteX60" fmla="*/ 551543 w 882444"/>
                <a:gd name="connsiteY60" fmla="*/ 362307 h 430952"/>
                <a:gd name="connsiteX61" fmla="*/ 518886 w 882444"/>
                <a:gd name="connsiteY61" fmla="*/ 369564 h 430952"/>
                <a:gd name="connsiteX62" fmla="*/ 504371 w 882444"/>
                <a:gd name="connsiteY62" fmla="*/ 373192 h 430952"/>
                <a:gd name="connsiteX63" fmla="*/ 482600 w 882444"/>
                <a:gd name="connsiteY63" fmla="*/ 376821 h 430952"/>
                <a:gd name="connsiteX64" fmla="*/ 420914 w 882444"/>
                <a:gd name="connsiteY64" fmla="*/ 387707 h 430952"/>
                <a:gd name="connsiteX65" fmla="*/ 359229 w 882444"/>
                <a:gd name="connsiteY65" fmla="*/ 391335 h 430952"/>
                <a:gd name="connsiteX66" fmla="*/ 293914 w 882444"/>
                <a:gd name="connsiteY66" fmla="*/ 402221 h 430952"/>
                <a:gd name="connsiteX67" fmla="*/ 272143 w 882444"/>
                <a:gd name="connsiteY67" fmla="*/ 405850 h 430952"/>
                <a:gd name="connsiteX68" fmla="*/ 246743 w 882444"/>
                <a:gd name="connsiteY68" fmla="*/ 409478 h 430952"/>
                <a:gd name="connsiteX69" fmla="*/ 199571 w 882444"/>
                <a:gd name="connsiteY69" fmla="*/ 416735 h 430952"/>
                <a:gd name="connsiteX70" fmla="*/ 61686 w 882444"/>
                <a:gd name="connsiteY70" fmla="*/ 427621 h 430952"/>
                <a:gd name="connsiteX71" fmla="*/ 36286 w 882444"/>
                <a:gd name="connsiteY71" fmla="*/ 423992 h 430952"/>
                <a:gd name="connsiteX72" fmla="*/ 43543 w 882444"/>
                <a:gd name="connsiteY72" fmla="*/ 402221 h 430952"/>
                <a:gd name="connsiteX73" fmla="*/ 50800 w 882444"/>
                <a:gd name="connsiteY73" fmla="*/ 380450 h 430952"/>
                <a:gd name="connsiteX74" fmla="*/ 58057 w 882444"/>
                <a:gd name="connsiteY74" fmla="*/ 373192 h 430952"/>
                <a:gd name="connsiteX75" fmla="*/ 47171 w 882444"/>
                <a:gd name="connsiteY75" fmla="*/ 351421 h 430952"/>
                <a:gd name="connsiteX76" fmla="*/ 43543 w 882444"/>
                <a:gd name="connsiteY76" fmla="*/ 329650 h 430952"/>
                <a:gd name="connsiteX77" fmla="*/ 32657 w 882444"/>
                <a:gd name="connsiteY77" fmla="*/ 307878 h 430952"/>
                <a:gd name="connsiteX78" fmla="*/ 21771 w 882444"/>
                <a:gd name="connsiteY78" fmla="*/ 300621 h 430952"/>
                <a:gd name="connsiteX79" fmla="*/ 18143 w 882444"/>
                <a:gd name="connsiteY79" fmla="*/ 289735 h 430952"/>
                <a:gd name="connsiteX80" fmla="*/ 21771 w 882444"/>
                <a:gd name="connsiteY80" fmla="*/ 278850 h 430952"/>
                <a:gd name="connsiteX81" fmla="*/ 25400 w 882444"/>
                <a:gd name="connsiteY81" fmla="*/ 260707 h 430952"/>
                <a:gd name="connsiteX82" fmla="*/ 25400 w 882444"/>
                <a:gd name="connsiteY82" fmla="*/ 228050 h 430952"/>
                <a:gd name="connsiteX83" fmla="*/ 32657 w 882444"/>
                <a:gd name="connsiteY83" fmla="*/ 220792 h 430952"/>
                <a:gd name="connsiteX84" fmla="*/ 21771 w 882444"/>
                <a:gd name="connsiteY84" fmla="*/ 217164 h 430952"/>
                <a:gd name="connsiteX85" fmla="*/ 18143 w 882444"/>
                <a:gd name="connsiteY85" fmla="*/ 184507 h 430952"/>
                <a:gd name="connsiteX86" fmla="*/ 25400 w 882444"/>
                <a:gd name="connsiteY86" fmla="*/ 162735 h 430952"/>
                <a:gd name="connsiteX87" fmla="*/ 21771 w 882444"/>
                <a:gd name="connsiteY87" fmla="*/ 151850 h 430952"/>
                <a:gd name="connsiteX88" fmla="*/ 0 w 882444"/>
                <a:gd name="connsiteY88" fmla="*/ 144592 h 430952"/>
                <a:gd name="connsiteX89" fmla="*/ 7257 w 882444"/>
                <a:gd name="connsiteY89" fmla="*/ 133707 h 430952"/>
                <a:gd name="connsiteX90" fmla="*/ 18143 w 882444"/>
                <a:gd name="connsiteY90" fmla="*/ 130078 h 430952"/>
                <a:gd name="connsiteX91" fmla="*/ 32657 w 882444"/>
                <a:gd name="connsiteY91" fmla="*/ 126450 h 430952"/>
                <a:gd name="connsiteX92" fmla="*/ 43543 w 882444"/>
                <a:gd name="connsiteY92" fmla="*/ 122821 h 430952"/>
                <a:gd name="connsiteX93" fmla="*/ 50800 w 882444"/>
                <a:gd name="connsiteY93" fmla="*/ 133707 h 43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882444" h="430952">
                  <a:moveTo>
                    <a:pt x="50800" y="133707"/>
                  </a:moveTo>
                  <a:lnTo>
                    <a:pt x="50800" y="133707"/>
                  </a:lnTo>
                  <a:cubicBezTo>
                    <a:pt x="60476" y="128869"/>
                    <a:pt x="69405" y="122088"/>
                    <a:pt x="79829" y="119192"/>
                  </a:cubicBezTo>
                  <a:cubicBezTo>
                    <a:pt x="91541" y="115939"/>
                    <a:pt x="103994" y="116496"/>
                    <a:pt x="116114" y="115564"/>
                  </a:cubicBezTo>
                  <a:cubicBezTo>
                    <a:pt x="135447" y="114077"/>
                    <a:pt x="154819" y="113145"/>
                    <a:pt x="174171" y="111935"/>
                  </a:cubicBezTo>
                  <a:cubicBezTo>
                    <a:pt x="191104" y="109516"/>
                    <a:pt x="208098" y="107490"/>
                    <a:pt x="224971" y="104678"/>
                  </a:cubicBezTo>
                  <a:lnTo>
                    <a:pt x="246743" y="101050"/>
                  </a:lnTo>
                  <a:cubicBezTo>
                    <a:pt x="252811" y="99947"/>
                    <a:pt x="258742" y="97955"/>
                    <a:pt x="264886" y="97421"/>
                  </a:cubicBezTo>
                  <a:cubicBezTo>
                    <a:pt x="322517" y="92409"/>
                    <a:pt x="317881" y="96589"/>
                    <a:pt x="362857" y="90164"/>
                  </a:cubicBezTo>
                  <a:cubicBezTo>
                    <a:pt x="378162" y="87978"/>
                    <a:pt x="381266" y="86073"/>
                    <a:pt x="395514" y="82907"/>
                  </a:cubicBezTo>
                  <a:cubicBezTo>
                    <a:pt x="401535" y="81569"/>
                    <a:pt x="407674" y="80774"/>
                    <a:pt x="413657" y="79278"/>
                  </a:cubicBezTo>
                  <a:cubicBezTo>
                    <a:pt x="417368" y="78350"/>
                    <a:pt x="420809" y="76480"/>
                    <a:pt x="424543" y="75650"/>
                  </a:cubicBezTo>
                  <a:cubicBezTo>
                    <a:pt x="431725" y="74054"/>
                    <a:pt x="439132" y="73617"/>
                    <a:pt x="446314" y="72021"/>
                  </a:cubicBezTo>
                  <a:cubicBezTo>
                    <a:pt x="450048" y="71191"/>
                    <a:pt x="453466" y="69222"/>
                    <a:pt x="457200" y="68392"/>
                  </a:cubicBezTo>
                  <a:cubicBezTo>
                    <a:pt x="464382" y="66796"/>
                    <a:pt x="471757" y="66207"/>
                    <a:pt x="478971" y="64764"/>
                  </a:cubicBezTo>
                  <a:cubicBezTo>
                    <a:pt x="533100" y="53939"/>
                    <a:pt x="440658" y="69938"/>
                    <a:pt x="515257" y="57507"/>
                  </a:cubicBezTo>
                  <a:cubicBezTo>
                    <a:pt x="518886" y="56297"/>
                    <a:pt x="522432" y="54806"/>
                    <a:pt x="526143" y="53878"/>
                  </a:cubicBezTo>
                  <a:cubicBezTo>
                    <a:pt x="534917" y="51684"/>
                    <a:pt x="557985" y="47832"/>
                    <a:pt x="566057" y="46621"/>
                  </a:cubicBezTo>
                  <a:cubicBezTo>
                    <a:pt x="582973" y="44084"/>
                    <a:pt x="599856" y="41253"/>
                    <a:pt x="616857" y="39364"/>
                  </a:cubicBezTo>
                  <a:cubicBezTo>
                    <a:pt x="662792" y="34259"/>
                    <a:pt x="638606" y="36726"/>
                    <a:pt x="689429" y="32107"/>
                  </a:cubicBezTo>
                  <a:cubicBezTo>
                    <a:pt x="695476" y="30897"/>
                    <a:pt x="701588" y="29974"/>
                    <a:pt x="707571" y="28478"/>
                  </a:cubicBezTo>
                  <a:cubicBezTo>
                    <a:pt x="711282" y="27550"/>
                    <a:pt x="714746" y="25778"/>
                    <a:pt x="718457" y="24850"/>
                  </a:cubicBezTo>
                  <a:cubicBezTo>
                    <a:pt x="741473" y="19096"/>
                    <a:pt x="738554" y="22989"/>
                    <a:pt x="765629" y="13964"/>
                  </a:cubicBezTo>
                  <a:cubicBezTo>
                    <a:pt x="792131" y="5130"/>
                    <a:pt x="779979" y="8563"/>
                    <a:pt x="801914" y="3078"/>
                  </a:cubicBezTo>
                  <a:cubicBezTo>
                    <a:pt x="839186" y="10533"/>
                    <a:pt x="812689" y="0"/>
                    <a:pt x="809171" y="17592"/>
                  </a:cubicBezTo>
                  <a:cubicBezTo>
                    <a:pt x="808500" y="20947"/>
                    <a:pt x="813757" y="22713"/>
                    <a:pt x="816429" y="24850"/>
                  </a:cubicBezTo>
                  <a:cubicBezTo>
                    <a:pt x="819834" y="27574"/>
                    <a:pt x="823686" y="29688"/>
                    <a:pt x="827314" y="32107"/>
                  </a:cubicBezTo>
                  <a:cubicBezTo>
                    <a:pt x="828524" y="35735"/>
                    <a:pt x="830943" y="39167"/>
                    <a:pt x="830943" y="42992"/>
                  </a:cubicBezTo>
                  <a:cubicBezTo>
                    <a:pt x="830943" y="52669"/>
                    <a:pt x="821266" y="55087"/>
                    <a:pt x="830943" y="64764"/>
                  </a:cubicBezTo>
                  <a:cubicBezTo>
                    <a:pt x="833648" y="67469"/>
                    <a:pt x="838200" y="67183"/>
                    <a:pt x="841829" y="68392"/>
                  </a:cubicBezTo>
                  <a:lnTo>
                    <a:pt x="834571" y="90164"/>
                  </a:lnTo>
                  <a:lnTo>
                    <a:pt x="830943" y="101050"/>
                  </a:lnTo>
                  <a:cubicBezTo>
                    <a:pt x="834572" y="102259"/>
                    <a:pt x="838056" y="104049"/>
                    <a:pt x="841829" y="104678"/>
                  </a:cubicBezTo>
                  <a:cubicBezTo>
                    <a:pt x="852633" y="106479"/>
                    <a:pt x="864976" y="102873"/>
                    <a:pt x="874486" y="108307"/>
                  </a:cubicBezTo>
                  <a:cubicBezTo>
                    <a:pt x="878272" y="110471"/>
                    <a:pt x="869179" y="115292"/>
                    <a:pt x="867229" y="119192"/>
                  </a:cubicBezTo>
                  <a:cubicBezTo>
                    <a:pt x="865518" y="122613"/>
                    <a:pt x="864810" y="126449"/>
                    <a:pt x="863600" y="130078"/>
                  </a:cubicBezTo>
                  <a:cubicBezTo>
                    <a:pt x="866019" y="133707"/>
                    <a:pt x="870240" y="136647"/>
                    <a:pt x="870857" y="140964"/>
                  </a:cubicBezTo>
                  <a:cubicBezTo>
                    <a:pt x="871562" y="145901"/>
                    <a:pt x="868662" y="150701"/>
                    <a:pt x="867229" y="155478"/>
                  </a:cubicBezTo>
                  <a:cubicBezTo>
                    <a:pt x="865031" y="162805"/>
                    <a:pt x="862390" y="169993"/>
                    <a:pt x="859971" y="177250"/>
                  </a:cubicBezTo>
                  <a:lnTo>
                    <a:pt x="856343" y="188135"/>
                  </a:lnTo>
                  <a:lnTo>
                    <a:pt x="863600" y="209907"/>
                  </a:lnTo>
                  <a:cubicBezTo>
                    <a:pt x="864810" y="213535"/>
                    <a:pt x="864525" y="218087"/>
                    <a:pt x="867229" y="220792"/>
                  </a:cubicBezTo>
                  <a:lnTo>
                    <a:pt x="874486" y="228050"/>
                  </a:lnTo>
                  <a:lnTo>
                    <a:pt x="867229" y="249821"/>
                  </a:lnTo>
                  <a:lnTo>
                    <a:pt x="863600" y="260707"/>
                  </a:lnTo>
                  <a:cubicBezTo>
                    <a:pt x="867229" y="261916"/>
                    <a:pt x="871781" y="261630"/>
                    <a:pt x="874486" y="264335"/>
                  </a:cubicBezTo>
                  <a:cubicBezTo>
                    <a:pt x="882444" y="272293"/>
                    <a:pt x="876870" y="280094"/>
                    <a:pt x="870857" y="286107"/>
                  </a:cubicBezTo>
                  <a:cubicBezTo>
                    <a:pt x="867773" y="289191"/>
                    <a:pt x="864108" y="291985"/>
                    <a:pt x="859971" y="293364"/>
                  </a:cubicBezTo>
                  <a:cubicBezTo>
                    <a:pt x="855482" y="294860"/>
                    <a:pt x="815586" y="300064"/>
                    <a:pt x="812800" y="300621"/>
                  </a:cubicBezTo>
                  <a:cubicBezTo>
                    <a:pt x="803020" y="302577"/>
                    <a:pt x="793447" y="305459"/>
                    <a:pt x="783771" y="307878"/>
                  </a:cubicBezTo>
                  <a:lnTo>
                    <a:pt x="754743" y="315135"/>
                  </a:lnTo>
                  <a:cubicBezTo>
                    <a:pt x="749905" y="316345"/>
                    <a:pt x="744960" y="317187"/>
                    <a:pt x="740229" y="318764"/>
                  </a:cubicBezTo>
                  <a:cubicBezTo>
                    <a:pt x="714108" y="327470"/>
                    <a:pt x="746749" y="316900"/>
                    <a:pt x="714829" y="326021"/>
                  </a:cubicBezTo>
                  <a:cubicBezTo>
                    <a:pt x="711151" y="327072"/>
                    <a:pt x="707654" y="328722"/>
                    <a:pt x="703943" y="329650"/>
                  </a:cubicBezTo>
                  <a:cubicBezTo>
                    <a:pt x="697960" y="331146"/>
                    <a:pt x="691783" y="331782"/>
                    <a:pt x="685800" y="333278"/>
                  </a:cubicBezTo>
                  <a:cubicBezTo>
                    <a:pt x="682089" y="334206"/>
                    <a:pt x="678625" y="335979"/>
                    <a:pt x="674914" y="336907"/>
                  </a:cubicBezTo>
                  <a:cubicBezTo>
                    <a:pt x="668931" y="338403"/>
                    <a:pt x="662754" y="339039"/>
                    <a:pt x="656771" y="340535"/>
                  </a:cubicBezTo>
                  <a:cubicBezTo>
                    <a:pt x="653061" y="341463"/>
                    <a:pt x="649596" y="343236"/>
                    <a:pt x="645886" y="344164"/>
                  </a:cubicBezTo>
                  <a:cubicBezTo>
                    <a:pt x="635756" y="346697"/>
                    <a:pt x="615661" y="349806"/>
                    <a:pt x="605971" y="351421"/>
                  </a:cubicBezTo>
                  <a:cubicBezTo>
                    <a:pt x="602343" y="352631"/>
                    <a:pt x="598836" y="354300"/>
                    <a:pt x="595086" y="355050"/>
                  </a:cubicBezTo>
                  <a:cubicBezTo>
                    <a:pt x="580657" y="357936"/>
                    <a:pt x="565503" y="357655"/>
                    <a:pt x="551543" y="362307"/>
                  </a:cubicBezTo>
                  <a:cubicBezTo>
                    <a:pt x="530359" y="369367"/>
                    <a:pt x="550813" y="363179"/>
                    <a:pt x="518886" y="369564"/>
                  </a:cubicBezTo>
                  <a:cubicBezTo>
                    <a:pt x="513996" y="370542"/>
                    <a:pt x="509261" y="372214"/>
                    <a:pt x="504371" y="373192"/>
                  </a:cubicBezTo>
                  <a:cubicBezTo>
                    <a:pt x="497157" y="374635"/>
                    <a:pt x="489831" y="375465"/>
                    <a:pt x="482600" y="376821"/>
                  </a:cubicBezTo>
                  <a:cubicBezTo>
                    <a:pt x="463575" y="380388"/>
                    <a:pt x="440741" y="386055"/>
                    <a:pt x="420914" y="387707"/>
                  </a:cubicBezTo>
                  <a:cubicBezTo>
                    <a:pt x="400388" y="389417"/>
                    <a:pt x="379791" y="390126"/>
                    <a:pt x="359229" y="391335"/>
                  </a:cubicBezTo>
                  <a:lnTo>
                    <a:pt x="293914" y="402221"/>
                  </a:lnTo>
                  <a:cubicBezTo>
                    <a:pt x="286657" y="403431"/>
                    <a:pt x="279426" y="404810"/>
                    <a:pt x="272143" y="405850"/>
                  </a:cubicBezTo>
                  <a:lnTo>
                    <a:pt x="246743" y="409478"/>
                  </a:lnTo>
                  <a:cubicBezTo>
                    <a:pt x="228334" y="412310"/>
                    <a:pt x="218539" y="414628"/>
                    <a:pt x="199571" y="416735"/>
                  </a:cubicBezTo>
                  <a:cubicBezTo>
                    <a:pt x="124152" y="425114"/>
                    <a:pt x="134368" y="423583"/>
                    <a:pt x="61686" y="427621"/>
                  </a:cubicBezTo>
                  <a:cubicBezTo>
                    <a:pt x="53219" y="426411"/>
                    <a:pt x="41257" y="430952"/>
                    <a:pt x="36286" y="423992"/>
                  </a:cubicBezTo>
                  <a:cubicBezTo>
                    <a:pt x="31840" y="417767"/>
                    <a:pt x="41124" y="409478"/>
                    <a:pt x="43543" y="402221"/>
                  </a:cubicBezTo>
                  <a:lnTo>
                    <a:pt x="50800" y="380450"/>
                  </a:lnTo>
                  <a:lnTo>
                    <a:pt x="58057" y="373192"/>
                  </a:lnTo>
                  <a:cubicBezTo>
                    <a:pt x="51534" y="363407"/>
                    <a:pt x="49675" y="362687"/>
                    <a:pt x="47171" y="351421"/>
                  </a:cubicBezTo>
                  <a:cubicBezTo>
                    <a:pt x="45575" y="344239"/>
                    <a:pt x="45139" y="336832"/>
                    <a:pt x="43543" y="329650"/>
                  </a:cubicBezTo>
                  <a:cubicBezTo>
                    <a:pt x="41857" y="322062"/>
                    <a:pt x="38248" y="313469"/>
                    <a:pt x="32657" y="307878"/>
                  </a:cubicBezTo>
                  <a:cubicBezTo>
                    <a:pt x="29573" y="304794"/>
                    <a:pt x="25400" y="303040"/>
                    <a:pt x="21771" y="300621"/>
                  </a:cubicBezTo>
                  <a:cubicBezTo>
                    <a:pt x="20562" y="296992"/>
                    <a:pt x="18143" y="293560"/>
                    <a:pt x="18143" y="289735"/>
                  </a:cubicBezTo>
                  <a:cubicBezTo>
                    <a:pt x="18143" y="285910"/>
                    <a:pt x="20843" y="282560"/>
                    <a:pt x="21771" y="278850"/>
                  </a:cubicBezTo>
                  <a:cubicBezTo>
                    <a:pt x="23267" y="272867"/>
                    <a:pt x="24190" y="266755"/>
                    <a:pt x="25400" y="260707"/>
                  </a:cubicBezTo>
                  <a:cubicBezTo>
                    <a:pt x="17950" y="238357"/>
                    <a:pt x="13223" y="243271"/>
                    <a:pt x="25400" y="228050"/>
                  </a:cubicBezTo>
                  <a:cubicBezTo>
                    <a:pt x="27537" y="225378"/>
                    <a:pt x="30238" y="223211"/>
                    <a:pt x="32657" y="220792"/>
                  </a:cubicBezTo>
                  <a:cubicBezTo>
                    <a:pt x="29028" y="219583"/>
                    <a:pt x="24758" y="219553"/>
                    <a:pt x="21771" y="217164"/>
                  </a:cubicBezTo>
                  <a:cubicBezTo>
                    <a:pt x="9852" y="207629"/>
                    <a:pt x="14777" y="197973"/>
                    <a:pt x="18143" y="184507"/>
                  </a:cubicBezTo>
                  <a:cubicBezTo>
                    <a:pt x="19998" y="177086"/>
                    <a:pt x="25400" y="162735"/>
                    <a:pt x="25400" y="162735"/>
                  </a:cubicBezTo>
                  <a:cubicBezTo>
                    <a:pt x="24190" y="159107"/>
                    <a:pt x="24883" y="154073"/>
                    <a:pt x="21771" y="151850"/>
                  </a:cubicBezTo>
                  <a:cubicBezTo>
                    <a:pt x="15546" y="147404"/>
                    <a:pt x="0" y="144592"/>
                    <a:pt x="0" y="144592"/>
                  </a:cubicBezTo>
                  <a:cubicBezTo>
                    <a:pt x="2419" y="140964"/>
                    <a:pt x="3852" y="136431"/>
                    <a:pt x="7257" y="133707"/>
                  </a:cubicBezTo>
                  <a:cubicBezTo>
                    <a:pt x="10244" y="131318"/>
                    <a:pt x="14465" y="131129"/>
                    <a:pt x="18143" y="130078"/>
                  </a:cubicBezTo>
                  <a:cubicBezTo>
                    <a:pt x="22938" y="128708"/>
                    <a:pt x="27862" y="127820"/>
                    <a:pt x="32657" y="126450"/>
                  </a:cubicBezTo>
                  <a:cubicBezTo>
                    <a:pt x="36335" y="125399"/>
                    <a:pt x="39792" y="123571"/>
                    <a:pt x="43543" y="122821"/>
                  </a:cubicBezTo>
                  <a:cubicBezTo>
                    <a:pt x="70140" y="117501"/>
                    <a:pt x="49591" y="131893"/>
                    <a:pt x="50800" y="133707"/>
                  </a:cubicBezTo>
                  <a:close/>
                </a:path>
              </a:pathLst>
            </a:custGeom>
            <a:blipFill dpi="0" rotWithShape="1">
              <a:blip r:embed="rId5" cstate="print">
                <a:alphaModFix amt="6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tl"/>
            </a:blip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659869" y="4317422"/>
            <a:ext cx="2289243" cy="2054142"/>
            <a:chOff x="7659869" y="4317422"/>
            <a:chExt cx="2289243" cy="2054142"/>
          </a:xfrm>
        </p:grpSpPr>
        <p:grpSp>
          <p:nvGrpSpPr>
            <p:cNvPr id="13" name="Group 13"/>
            <p:cNvGrpSpPr/>
            <p:nvPr/>
          </p:nvGrpSpPr>
          <p:grpSpPr>
            <a:xfrm>
              <a:off x="7659869" y="4540170"/>
              <a:ext cx="2289243" cy="1831394"/>
              <a:chOff x="5731235" y="1438795"/>
              <a:chExt cx="2289243" cy="1831394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5731235" y="1438795"/>
                <a:ext cx="2289243" cy="1831394"/>
              </a:xfrm>
              <a:prstGeom prst="roundRect">
                <a:avLst>
                  <a:gd name="adj" fmla="val 10000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11250264"/>
                  <a:satOff val="-16880"/>
                  <a:lumOff val="-2745"/>
                  <a:alphaOff val="0"/>
                </a:schemeClr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15" name="Rounded Rectangle 8"/>
              <p:cNvSpPr/>
              <p:nvPr/>
            </p:nvSpPr>
            <p:spPr>
              <a:xfrm>
                <a:off x="5784875" y="1492435"/>
                <a:ext cx="2181963" cy="172411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marL="0" marR="0" lvl="0" indent="0" algn="ctr" defTabSz="13335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0" b="1" i="0" u="sng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Readable</a:t>
                </a:r>
                <a:endParaRPr kumimoji="0" lang="en-SG" sz="3000" b="1" i="0" u="sng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7" name="Freeform 7"/>
            <p:cNvSpPr/>
            <p:nvPr/>
          </p:nvSpPr>
          <p:spPr>
            <a:xfrm rot="631723">
              <a:off x="8393771" y="4317422"/>
              <a:ext cx="882444" cy="430952"/>
            </a:xfrm>
            <a:custGeom>
              <a:avLst/>
              <a:gdLst>
                <a:gd name="connsiteX0" fmla="*/ 50800 w 882444"/>
                <a:gd name="connsiteY0" fmla="*/ 133707 h 430952"/>
                <a:gd name="connsiteX1" fmla="*/ 50800 w 882444"/>
                <a:gd name="connsiteY1" fmla="*/ 133707 h 430952"/>
                <a:gd name="connsiteX2" fmla="*/ 79829 w 882444"/>
                <a:gd name="connsiteY2" fmla="*/ 119192 h 430952"/>
                <a:gd name="connsiteX3" fmla="*/ 116114 w 882444"/>
                <a:gd name="connsiteY3" fmla="*/ 115564 h 430952"/>
                <a:gd name="connsiteX4" fmla="*/ 174171 w 882444"/>
                <a:gd name="connsiteY4" fmla="*/ 111935 h 430952"/>
                <a:gd name="connsiteX5" fmla="*/ 224971 w 882444"/>
                <a:gd name="connsiteY5" fmla="*/ 104678 h 430952"/>
                <a:gd name="connsiteX6" fmla="*/ 246743 w 882444"/>
                <a:gd name="connsiteY6" fmla="*/ 101050 h 430952"/>
                <a:gd name="connsiteX7" fmla="*/ 264886 w 882444"/>
                <a:gd name="connsiteY7" fmla="*/ 97421 h 430952"/>
                <a:gd name="connsiteX8" fmla="*/ 362857 w 882444"/>
                <a:gd name="connsiteY8" fmla="*/ 90164 h 430952"/>
                <a:gd name="connsiteX9" fmla="*/ 395514 w 882444"/>
                <a:gd name="connsiteY9" fmla="*/ 82907 h 430952"/>
                <a:gd name="connsiteX10" fmla="*/ 413657 w 882444"/>
                <a:gd name="connsiteY10" fmla="*/ 79278 h 430952"/>
                <a:gd name="connsiteX11" fmla="*/ 424543 w 882444"/>
                <a:gd name="connsiteY11" fmla="*/ 75650 h 430952"/>
                <a:gd name="connsiteX12" fmla="*/ 446314 w 882444"/>
                <a:gd name="connsiteY12" fmla="*/ 72021 h 430952"/>
                <a:gd name="connsiteX13" fmla="*/ 457200 w 882444"/>
                <a:gd name="connsiteY13" fmla="*/ 68392 h 430952"/>
                <a:gd name="connsiteX14" fmla="*/ 478971 w 882444"/>
                <a:gd name="connsiteY14" fmla="*/ 64764 h 430952"/>
                <a:gd name="connsiteX15" fmla="*/ 515257 w 882444"/>
                <a:gd name="connsiteY15" fmla="*/ 57507 h 430952"/>
                <a:gd name="connsiteX16" fmla="*/ 526143 w 882444"/>
                <a:gd name="connsiteY16" fmla="*/ 53878 h 430952"/>
                <a:gd name="connsiteX17" fmla="*/ 566057 w 882444"/>
                <a:gd name="connsiteY17" fmla="*/ 46621 h 430952"/>
                <a:gd name="connsiteX18" fmla="*/ 616857 w 882444"/>
                <a:gd name="connsiteY18" fmla="*/ 39364 h 430952"/>
                <a:gd name="connsiteX19" fmla="*/ 689429 w 882444"/>
                <a:gd name="connsiteY19" fmla="*/ 32107 h 430952"/>
                <a:gd name="connsiteX20" fmla="*/ 707571 w 882444"/>
                <a:gd name="connsiteY20" fmla="*/ 28478 h 430952"/>
                <a:gd name="connsiteX21" fmla="*/ 718457 w 882444"/>
                <a:gd name="connsiteY21" fmla="*/ 24850 h 430952"/>
                <a:gd name="connsiteX22" fmla="*/ 765629 w 882444"/>
                <a:gd name="connsiteY22" fmla="*/ 13964 h 430952"/>
                <a:gd name="connsiteX23" fmla="*/ 801914 w 882444"/>
                <a:gd name="connsiteY23" fmla="*/ 3078 h 430952"/>
                <a:gd name="connsiteX24" fmla="*/ 809171 w 882444"/>
                <a:gd name="connsiteY24" fmla="*/ 17592 h 430952"/>
                <a:gd name="connsiteX25" fmla="*/ 816429 w 882444"/>
                <a:gd name="connsiteY25" fmla="*/ 24850 h 430952"/>
                <a:gd name="connsiteX26" fmla="*/ 827314 w 882444"/>
                <a:gd name="connsiteY26" fmla="*/ 32107 h 430952"/>
                <a:gd name="connsiteX27" fmla="*/ 830943 w 882444"/>
                <a:gd name="connsiteY27" fmla="*/ 42992 h 430952"/>
                <a:gd name="connsiteX28" fmla="*/ 830943 w 882444"/>
                <a:gd name="connsiteY28" fmla="*/ 64764 h 430952"/>
                <a:gd name="connsiteX29" fmla="*/ 841829 w 882444"/>
                <a:gd name="connsiteY29" fmla="*/ 68392 h 430952"/>
                <a:gd name="connsiteX30" fmla="*/ 834571 w 882444"/>
                <a:gd name="connsiteY30" fmla="*/ 90164 h 430952"/>
                <a:gd name="connsiteX31" fmla="*/ 830943 w 882444"/>
                <a:gd name="connsiteY31" fmla="*/ 101050 h 430952"/>
                <a:gd name="connsiteX32" fmla="*/ 841829 w 882444"/>
                <a:gd name="connsiteY32" fmla="*/ 104678 h 430952"/>
                <a:gd name="connsiteX33" fmla="*/ 874486 w 882444"/>
                <a:gd name="connsiteY33" fmla="*/ 108307 h 430952"/>
                <a:gd name="connsiteX34" fmla="*/ 867229 w 882444"/>
                <a:gd name="connsiteY34" fmla="*/ 119192 h 430952"/>
                <a:gd name="connsiteX35" fmla="*/ 863600 w 882444"/>
                <a:gd name="connsiteY35" fmla="*/ 130078 h 430952"/>
                <a:gd name="connsiteX36" fmla="*/ 870857 w 882444"/>
                <a:gd name="connsiteY36" fmla="*/ 140964 h 430952"/>
                <a:gd name="connsiteX37" fmla="*/ 867229 w 882444"/>
                <a:gd name="connsiteY37" fmla="*/ 155478 h 430952"/>
                <a:gd name="connsiteX38" fmla="*/ 859971 w 882444"/>
                <a:gd name="connsiteY38" fmla="*/ 177250 h 430952"/>
                <a:gd name="connsiteX39" fmla="*/ 856343 w 882444"/>
                <a:gd name="connsiteY39" fmla="*/ 188135 h 430952"/>
                <a:gd name="connsiteX40" fmla="*/ 863600 w 882444"/>
                <a:gd name="connsiteY40" fmla="*/ 209907 h 430952"/>
                <a:gd name="connsiteX41" fmla="*/ 867229 w 882444"/>
                <a:gd name="connsiteY41" fmla="*/ 220792 h 430952"/>
                <a:gd name="connsiteX42" fmla="*/ 874486 w 882444"/>
                <a:gd name="connsiteY42" fmla="*/ 228050 h 430952"/>
                <a:gd name="connsiteX43" fmla="*/ 867229 w 882444"/>
                <a:gd name="connsiteY43" fmla="*/ 249821 h 430952"/>
                <a:gd name="connsiteX44" fmla="*/ 863600 w 882444"/>
                <a:gd name="connsiteY44" fmla="*/ 260707 h 430952"/>
                <a:gd name="connsiteX45" fmla="*/ 874486 w 882444"/>
                <a:gd name="connsiteY45" fmla="*/ 264335 h 430952"/>
                <a:gd name="connsiteX46" fmla="*/ 870857 w 882444"/>
                <a:gd name="connsiteY46" fmla="*/ 286107 h 430952"/>
                <a:gd name="connsiteX47" fmla="*/ 859971 w 882444"/>
                <a:gd name="connsiteY47" fmla="*/ 293364 h 430952"/>
                <a:gd name="connsiteX48" fmla="*/ 812800 w 882444"/>
                <a:gd name="connsiteY48" fmla="*/ 300621 h 430952"/>
                <a:gd name="connsiteX49" fmla="*/ 783771 w 882444"/>
                <a:gd name="connsiteY49" fmla="*/ 307878 h 430952"/>
                <a:gd name="connsiteX50" fmla="*/ 754743 w 882444"/>
                <a:gd name="connsiteY50" fmla="*/ 315135 h 430952"/>
                <a:gd name="connsiteX51" fmla="*/ 740229 w 882444"/>
                <a:gd name="connsiteY51" fmla="*/ 318764 h 430952"/>
                <a:gd name="connsiteX52" fmla="*/ 714829 w 882444"/>
                <a:gd name="connsiteY52" fmla="*/ 326021 h 430952"/>
                <a:gd name="connsiteX53" fmla="*/ 703943 w 882444"/>
                <a:gd name="connsiteY53" fmla="*/ 329650 h 430952"/>
                <a:gd name="connsiteX54" fmla="*/ 685800 w 882444"/>
                <a:gd name="connsiteY54" fmla="*/ 333278 h 430952"/>
                <a:gd name="connsiteX55" fmla="*/ 674914 w 882444"/>
                <a:gd name="connsiteY55" fmla="*/ 336907 h 430952"/>
                <a:gd name="connsiteX56" fmla="*/ 656771 w 882444"/>
                <a:gd name="connsiteY56" fmla="*/ 340535 h 430952"/>
                <a:gd name="connsiteX57" fmla="*/ 645886 w 882444"/>
                <a:gd name="connsiteY57" fmla="*/ 344164 h 430952"/>
                <a:gd name="connsiteX58" fmla="*/ 605971 w 882444"/>
                <a:gd name="connsiteY58" fmla="*/ 351421 h 430952"/>
                <a:gd name="connsiteX59" fmla="*/ 595086 w 882444"/>
                <a:gd name="connsiteY59" fmla="*/ 355050 h 430952"/>
                <a:gd name="connsiteX60" fmla="*/ 551543 w 882444"/>
                <a:gd name="connsiteY60" fmla="*/ 362307 h 430952"/>
                <a:gd name="connsiteX61" fmla="*/ 518886 w 882444"/>
                <a:gd name="connsiteY61" fmla="*/ 369564 h 430952"/>
                <a:gd name="connsiteX62" fmla="*/ 504371 w 882444"/>
                <a:gd name="connsiteY62" fmla="*/ 373192 h 430952"/>
                <a:gd name="connsiteX63" fmla="*/ 482600 w 882444"/>
                <a:gd name="connsiteY63" fmla="*/ 376821 h 430952"/>
                <a:gd name="connsiteX64" fmla="*/ 420914 w 882444"/>
                <a:gd name="connsiteY64" fmla="*/ 387707 h 430952"/>
                <a:gd name="connsiteX65" fmla="*/ 359229 w 882444"/>
                <a:gd name="connsiteY65" fmla="*/ 391335 h 430952"/>
                <a:gd name="connsiteX66" fmla="*/ 293914 w 882444"/>
                <a:gd name="connsiteY66" fmla="*/ 402221 h 430952"/>
                <a:gd name="connsiteX67" fmla="*/ 272143 w 882444"/>
                <a:gd name="connsiteY67" fmla="*/ 405850 h 430952"/>
                <a:gd name="connsiteX68" fmla="*/ 246743 w 882444"/>
                <a:gd name="connsiteY68" fmla="*/ 409478 h 430952"/>
                <a:gd name="connsiteX69" fmla="*/ 199571 w 882444"/>
                <a:gd name="connsiteY69" fmla="*/ 416735 h 430952"/>
                <a:gd name="connsiteX70" fmla="*/ 61686 w 882444"/>
                <a:gd name="connsiteY70" fmla="*/ 427621 h 430952"/>
                <a:gd name="connsiteX71" fmla="*/ 36286 w 882444"/>
                <a:gd name="connsiteY71" fmla="*/ 423992 h 430952"/>
                <a:gd name="connsiteX72" fmla="*/ 43543 w 882444"/>
                <a:gd name="connsiteY72" fmla="*/ 402221 h 430952"/>
                <a:gd name="connsiteX73" fmla="*/ 50800 w 882444"/>
                <a:gd name="connsiteY73" fmla="*/ 380450 h 430952"/>
                <a:gd name="connsiteX74" fmla="*/ 58057 w 882444"/>
                <a:gd name="connsiteY74" fmla="*/ 373192 h 430952"/>
                <a:gd name="connsiteX75" fmla="*/ 47171 w 882444"/>
                <a:gd name="connsiteY75" fmla="*/ 351421 h 430952"/>
                <a:gd name="connsiteX76" fmla="*/ 43543 w 882444"/>
                <a:gd name="connsiteY76" fmla="*/ 329650 h 430952"/>
                <a:gd name="connsiteX77" fmla="*/ 32657 w 882444"/>
                <a:gd name="connsiteY77" fmla="*/ 307878 h 430952"/>
                <a:gd name="connsiteX78" fmla="*/ 21771 w 882444"/>
                <a:gd name="connsiteY78" fmla="*/ 300621 h 430952"/>
                <a:gd name="connsiteX79" fmla="*/ 18143 w 882444"/>
                <a:gd name="connsiteY79" fmla="*/ 289735 h 430952"/>
                <a:gd name="connsiteX80" fmla="*/ 21771 w 882444"/>
                <a:gd name="connsiteY80" fmla="*/ 278850 h 430952"/>
                <a:gd name="connsiteX81" fmla="*/ 25400 w 882444"/>
                <a:gd name="connsiteY81" fmla="*/ 260707 h 430952"/>
                <a:gd name="connsiteX82" fmla="*/ 25400 w 882444"/>
                <a:gd name="connsiteY82" fmla="*/ 228050 h 430952"/>
                <a:gd name="connsiteX83" fmla="*/ 32657 w 882444"/>
                <a:gd name="connsiteY83" fmla="*/ 220792 h 430952"/>
                <a:gd name="connsiteX84" fmla="*/ 21771 w 882444"/>
                <a:gd name="connsiteY84" fmla="*/ 217164 h 430952"/>
                <a:gd name="connsiteX85" fmla="*/ 18143 w 882444"/>
                <a:gd name="connsiteY85" fmla="*/ 184507 h 430952"/>
                <a:gd name="connsiteX86" fmla="*/ 25400 w 882444"/>
                <a:gd name="connsiteY86" fmla="*/ 162735 h 430952"/>
                <a:gd name="connsiteX87" fmla="*/ 21771 w 882444"/>
                <a:gd name="connsiteY87" fmla="*/ 151850 h 430952"/>
                <a:gd name="connsiteX88" fmla="*/ 0 w 882444"/>
                <a:gd name="connsiteY88" fmla="*/ 144592 h 430952"/>
                <a:gd name="connsiteX89" fmla="*/ 7257 w 882444"/>
                <a:gd name="connsiteY89" fmla="*/ 133707 h 430952"/>
                <a:gd name="connsiteX90" fmla="*/ 18143 w 882444"/>
                <a:gd name="connsiteY90" fmla="*/ 130078 h 430952"/>
                <a:gd name="connsiteX91" fmla="*/ 32657 w 882444"/>
                <a:gd name="connsiteY91" fmla="*/ 126450 h 430952"/>
                <a:gd name="connsiteX92" fmla="*/ 43543 w 882444"/>
                <a:gd name="connsiteY92" fmla="*/ 122821 h 430952"/>
                <a:gd name="connsiteX93" fmla="*/ 50800 w 882444"/>
                <a:gd name="connsiteY93" fmla="*/ 133707 h 43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882444" h="430952">
                  <a:moveTo>
                    <a:pt x="50800" y="133707"/>
                  </a:moveTo>
                  <a:lnTo>
                    <a:pt x="50800" y="133707"/>
                  </a:lnTo>
                  <a:cubicBezTo>
                    <a:pt x="60476" y="128869"/>
                    <a:pt x="69405" y="122088"/>
                    <a:pt x="79829" y="119192"/>
                  </a:cubicBezTo>
                  <a:cubicBezTo>
                    <a:pt x="91541" y="115939"/>
                    <a:pt x="103994" y="116496"/>
                    <a:pt x="116114" y="115564"/>
                  </a:cubicBezTo>
                  <a:cubicBezTo>
                    <a:pt x="135447" y="114077"/>
                    <a:pt x="154819" y="113145"/>
                    <a:pt x="174171" y="111935"/>
                  </a:cubicBezTo>
                  <a:cubicBezTo>
                    <a:pt x="191104" y="109516"/>
                    <a:pt x="208098" y="107490"/>
                    <a:pt x="224971" y="104678"/>
                  </a:cubicBezTo>
                  <a:lnTo>
                    <a:pt x="246743" y="101050"/>
                  </a:lnTo>
                  <a:cubicBezTo>
                    <a:pt x="252811" y="99947"/>
                    <a:pt x="258742" y="97955"/>
                    <a:pt x="264886" y="97421"/>
                  </a:cubicBezTo>
                  <a:cubicBezTo>
                    <a:pt x="322517" y="92409"/>
                    <a:pt x="317881" y="96589"/>
                    <a:pt x="362857" y="90164"/>
                  </a:cubicBezTo>
                  <a:cubicBezTo>
                    <a:pt x="378162" y="87978"/>
                    <a:pt x="381266" y="86073"/>
                    <a:pt x="395514" y="82907"/>
                  </a:cubicBezTo>
                  <a:cubicBezTo>
                    <a:pt x="401535" y="81569"/>
                    <a:pt x="407674" y="80774"/>
                    <a:pt x="413657" y="79278"/>
                  </a:cubicBezTo>
                  <a:cubicBezTo>
                    <a:pt x="417368" y="78350"/>
                    <a:pt x="420809" y="76480"/>
                    <a:pt x="424543" y="75650"/>
                  </a:cubicBezTo>
                  <a:cubicBezTo>
                    <a:pt x="431725" y="74054"/>
                    <a:pt x="439132" y="73617"/>
                    <a:pt x="446314" y="72021"/>
                  </a:cubicBezTo>
                  <a:cubicBezTo>
                    <a:pt x="450048" y="71191"/>
                    <a:pt x="453466" y="69222"/>
                    <a:pt x="457200" y="68392"/>
                  </a:cubicBezTo>
                  <a:cubicBezTo>
                    <a:pt x="464382" y="66796"/>
                    <a:pt x="471757" y="66207"/>
                    <a:pt x="478971" y="64764"/>
                  </a:cubicBezTo>
                  <a:cubicBezTo>
                    <a:pt x="533100" y="53939"/>
                    <a:pt x="440658" y="69938"/>
                    <a:pt x="515257" y="57507"/>
                  </a:cubicBezTo>
                  <a:cubicBezTo>
                    <a:pt x="518886" y="56297"/>
                    <a:pt x="522432" y="54806"/>
                    <a:pt x="526143" y="53878"/>
                  </a:cubicBezTo>
                  <a:cubicBezTo>
                    <a:pt x="534917" y="51684"/>
                    <a:pt x="557985" y="47832"/>
                    <a:pt x="566057" y="46621"/>
                  </a:cubicBezTo>
                  <a:cubicBezTo>
                    <a:pt x="582973" y="44084"/>
                    <a:pt x="599856" y="41253"/>
                    <a:pt x="616857" y="39364"/>
                  </a:cubicBezTo>
                  <a:cubicBezTo>
                    <a:pt x="662792" y="34259"/>
                    <a:pt x="638606" y="36726"/>
                    <a:pt x="689429" y="32107"/>
                  </a:cubicBezTo>
                  <a:cubicBezTo>
                    <a:pt x="695476" y="30897"/>
                    <a:pt x="701588" y="29974"/>
                    <a:pt x="707571" y="28478"/>
                  </a:cubicBezTo>
                  <a:cubicBezTo>
                    <a:pt x="711282" y="27550"/>
                    <a:pt x="714746" y="25778"/>
                    <a:pt x="718457" y="24850"/>
                  </a:cubicBezTo>
                  <a:cubicBezTo>
                    <a:pt x="741473" y="19096"/>
                    <a:pt x="738554" y="22989"/>
                    <a:pt x="765629" y="13964"/>
                  </a:cubicBezTo>
                  <a:cubicBezTo>
                    <a:pt x="792131" y="5130"/>
                    <a:pt x="779979" y="8563"/>
                    <a:pt x="801914" y="3078"/>
                  </a:cubicBezTo>
                  <a:cubicBezTo>
                    <a:pt x="839186" y="10533"/>
                    <a:pt x="812689" y="0"/>
                    <a:pt x="809171" y="17592"/>
                  </a:cubicBezTo>
                  <a:cubicBezTo>
                    <a:pt x="808500" y="20947"/>
                    <a:pt x="813757" y="22713"/>
                    <a:pt x="816429" y="24850"/>
                  </a:cubicBezTo>
                  <a:cubicBezTo>
                    <a:pt x="819834" y="27574"/>
                    <a:pt x="823686" y="29688"/>
                    <a:pt x="827314" y="32107"/>
                  </a:cubicBezTo>
                  <a:cubicBezTo>
                    <a:pt x="828524" y="35735"/>
                    <a:pt x="830943" y="39167"/>
                    <a:pt x="830943" y="42992"/>
                  </a:cubicBezTo>
                  <a:cubicBezTo>
                    <a:pt x="830943" y="52669"/>
                    <a:pt x="821266" y="55087"/>
                    <a:pt x="830943" y="64764"/>
                  </a:cubicBezTo>
                  <a:cubicBezTo>
                    <a:pt x="833648" y="67469"/>
                    <a:pt x="838200" y="67183"/>
                    <a:pt x="841829" y="68392"/>
                  </a:cubicBezTo>
                  <a:lnTo>
                    <a:pt x="834571" y="90164"/>
                  </a:lnTo>
                  <a:lnTo>
                    <a:pt x="830943" y="101050"/>
                  </a:lnTo>
                  <a:cubicBezTo>
                    <a:pt x="834572" y="102259"/>
                    <a:pt x="838056" y="104049"/>
                    <a:pt x="841829" y="104678"/>
                  </a:cubicBezTo>
                  <a:cubicBezTo>
                    <a:pt x="852633" y="106479"/>
                    <a:pt x="864976" y="102873"/>
                    <a:pt x="874486" y="108307"/>
                  </a:cubicBezTo>
                  <a:cubicBezTo>
                    <a:pt x="878272" y="110471"/>
                    <a:pt x="869179" y="115292"/>
                    <a:pt x="867229" y="119192"/>
                  </a:cubicBezTo>
                  <a:cubicBezTo>
                    <a:pt x="865518" y="122613"/>
                    <a:pt x="864810" y="126449"/>
                    <a:pt x="863600" y="130078"/>
                  </a:cubicBezTo>
                  <a:cubicBezTo>
                    <a:pt x="866019" y="133707"/>
                    <a:pt x="870240" y="136647"/>
                    <a:pt x="870857" y="140964"/>
                  </a:cubicBezTo>
                  <a:cubicBezTo>
                    <a:pt x="871562" y="145901"/>
                    <a:pt x="868662" y="150701"/>
                    <a:pt x="867229" y="155478"/>
                  </a:cubicBezTo>
                  <a:cubicBezTo>
                    <a:pt x="865031" y="162805"/>
                    <a:pt x="862390" y="169993"/>
                    <a:pt x="859971" y="177250"/>
                  </a:cubicBezTo>
                  <a:lnTo>
                    <a:pt x="856343" y="188135"/>
                  </a:lnTo>
                  <a:lnTo>
                    <a:pt x="863600" y="209907"/>
                  </a:lnTo>
                  <a:cubicBezTo>
                    <a:pt x="864810" y="213535"/>
                    <a:pt x="864525" y="218087"/>
                    <a:pt x="867229" y="220792"/>
                  </a:cubicBezTo>
                  <a:lnTo>
                    <a:pt x="874486" y="228050"/>
                  </a:lnTo>
                  <a:lnTo>
                    <a:pt x="867229" y="249821"/>
                  </a:lnTo>
                  <a:lnTo>
                    <a:pt x="863600" y="260707"/>
                  </a:lnTo>
                  <a:cubicBezTo>
                    <a:pt x="867229" y="261916"/>
                    <a:pt x="871781" y="261630"/>
                    <a:pt x="874486" y="264335"/>
                  </a:cubicBezTo>
                  <a:cubicBezTo>
                    <a:pt x="882444" y="272293"/>
                    <a:pt x="876870" y="280094"/>
                    <a:pt x="870857" y="286107"/>
                  </a:cubicBezTo>
                  <a:cubicBezTo>
                    <a:pt x="867773" y="289191"/>
                    <a:pt x="864108" y="291985"/>
                    <a:pt x="859971" y="293364"/>
                  </a:cubicBezTo>
                  <a:cubicBezTo>
                    <a:pt x="855482" y="294860"/>
                    <a:pt x="815586" y="300064"/>
                    <a:pt x="812800" y="300621"/>
                  </a:cubicBezTo>
                  <a:cubicBezTo>
                    <a:pt x="803020" y="302577"/>
                    <a:pt x="793447" y="305459"/>
                    <a:pt x="783771" y="307878"/>
                  </a:cubicBezTo>
                  <a:lnTo>
                    <a:pt x="754743" y="315135"/>
                  </a:lnTo>
                  <a:cubicBezTo>
                    <a:pt x="749905" y="316345"/>
                    <a:pt x="744960" y="317187"/>
                    <a:pt x="740229" y="318764"/>
                  </a:cubicBezTo>
                  <a:cubicBezTo>
                    <a:pt x="714108" y="327470"/>
                    <a:pt x="746749" y="316900"/>
                    <a:pt x="714829" y="326021"/>
                  </a:cubicBezTo>
                  <a:cubicBezTo>
                    <a:pt x="711151" y="327072"/>
                    <a:pt x="707654" y="328722"/>
                    <a:pt x="703943" y="329650"/>
                  </a:cubicBezTo>
                  <a:cubicBezTo>
                    <a:pt x="697960" y="331146"/>
                    <a:pt x="691783" y="331782"/>
                    <a:pt x="685800" y="333278"/>
                  </a:cubicBezTo>
                  <a:cubicBezTo>
                    <a:pt x="682089" y="334206"/>
                    <a:pt x="678625" y="335979"/>
                    <a:pt x="674914" y="336907"/>
                  </a:cubicBezTo>
                  <a:cubicBezTo>
                    <a:pt x="668931" y="338403"/>
                    <a:pt x="662754" y="339039"/>
                    <a:pt x="656771" y="340535"/>
                  </a:cubicBezTo>
                  <a:cubicBezTo>
                    <a:pt x="653061" y="341463"/>
                    <a:pt x="649596" y="343236"/>
                    <a:pt x="645886" y="344164"/>
                  </a:cubicBezTo>
                  <a:cubicBezTo>
                    <a:pt x="635756" y="346697"/>
                    <a:pt x="615661" y="349806"/>
                    <a:pt x="605971" y="351421"/>
                  </a:cubicBezTo>
                  <a:cubicBezTo>
                    <a:pt x="602343" y="352631"/>
                    <a:pt x="598836" y="354300"/>
                    <a:pt x="595086" y="355050"/>
                  </a:cubicBezTo>
                  <a:cubicBezTo>
                    <a:pt x="580657" y="357936"/>
                    <a:pt x="565503" y="357655"/>
                    <a:pt x="551543" y="362307"/>
                  </a:cubicBezTo>
                  <a:cubicBezTo>
                    <a:pt x="530359" y="369367"/>
                    <a:pt x="550813" y="363179"/>
                    <a:pt x="518886" y="369564"/>
                  </a:cubicBezTo>
                  <a:cubicBezTo>
                    <a:pt x="513996" y="370542"/>
                    <a:pt x="509261" y="372214"/>
                    <a:pt x="504371" y="373192"/>
                  </a:cubicBezTo>
                  <a:cubicBezTo>
                    <a:pt x="497157" y="374635"/>
                    <a:pt x="489831" y="375465"/>
                    <a:pt x="482600" y="376821"/>
                  </a:cubicBezTo>
                  <a:cubicBezTo>
                    <a:pt x="463575" y="380388"/>
                    <a:pt x="440741" y="386055"/>
                    <a:pt x="420914" y="387707"/>
                  </a:cubicBezTo>
                  <a:cubicBezTo>
                    <a:pt x="400388" y="389417"/>
                    <a:pt x="379791" y="390126"/>
                    <a:pt x="359229" y="391335"/>
                  </a:cubicBezTo>
                  <a:lnTo>
                    <a:pt x="293914" y="402221"/>
                  </a:lnTo>
                  <a:cubicBezTo>
                    <a:pt x="286657" y="403431"/>
                    <a:pt x="279426" y="404810"/>
                    <a:pt x="272143" y="405850"/>
                  </a:cubicBezTo>
                  <a:lnTo>
                    <a:pt x="246743" y="409478"/>
                  </a:lnTo>
                  <a:cubicBezTo>
                    <a:pt x="228334" y="412310"/>
                    <a:pt x="218539" y="414628"/>
                    <a:pt x="199571" y="416735"/>
                  </a:cubicBezTo>
                  <a:cubicBezTo>
                    <a:pt x="124152" y="425114"/>
                    <a:pt x="134368" y="423583"/>
                    <a:pt x="61686" y="427621"/>
                  </a:cubicBezTo>
                  <a:cubicBezTo>
                    <a:pt x="53219" y="426411"/>
                    <a:pt x="41257" y="430952"/>
                    <a:pt x="36286" y="423992"/>
                  </a:cubicBezTo>
                  <a:cubicBezTo>
                    <a:pt x="31840" y="417767"/>
                    <a:pt x="41124" y="409478"/>
                    <a:pt x="43543" y="402221"/>
                  </a:cubicBezTo>
                  <a:lnTo>
                    <a:pt x="50800" y="380450"/>
                  </a:lnTo>
                  <a:lnTo>
                    <a:pt x="58057" y="373192"/>
                  </a:lnTo>
                  <a:cubicBezTo>
                    <a:pt x="51534" y="363407"/>
                    <a:pt x="49675" y="362687"/>
                    <a:pt x="47171" y="351421"/>
                  </a:cubicBezTo>
                  <a:cubicBezTo>
                    <a:pt x="45575" y="344239"/>
                    <a:pt x="45139" y="336832"/>
                    <a:pt x="43543" y="329650"/>
                  </a:cubicBezTo>
                  <a:cubicBezTo>
                    <a:pt x="41857" y="322062"/>
                    <a:pt x="38248" y="313469"/>
                    <a:pt x="32657" y="307878"/>
                  </a:cubicBezTo>
                  <a:cubicBezTo>
                    <a:pt x="29573" y="304794"/>
                    <a:pt x="25400" y="303040"/>
                    <a:pt x="21771" y="300621"/>
                  </a:cubicBezTo>
                  <a:cubicBezTo>
                    <a:pt x="20562" y="296992"/>
                    <a:pt x="18143" y="293560"/>
                    <a:pt x="18143" y="289735"/>
                  </a:cubicBezTo>
                  <a:cubicBezTo>
                    <a:pt x="18143" y="285910"/>
                    <a:pt x="20843" y="282560"/>
                    <a:pt x="21771" y="278850"/>
                  </a:cubicBezTo>
                  <a:cubicBezTo>
                    <a:pt x="23267" y="272867"/>
                    <a:pt x="24190" y="266755"/>
                    <a:pt x="25400" y="260707"/>
                  </a:cubicBezTo>
                  <a:cubicBezTo>
                    <a:pt x="17950" y="238357"/>
                    <a:pt x="13223" y="243271"/>
                    <a:pt x="25400" y="228050"/>
                  </a:cubicBezTo>
                  <a:cubicBezTo>
                    <a:pt x="27537" y="225378"/>
                    <a:pt x="30238" y="223211"/>
                    <a:pt x="32657" y="220792"/>
                  </a:cubicBezTo>
                  <a:cubicBezTo>
                    <a:pt x="29028" y="219583"/>
                    <a:pt x="24758" y="219553"/>
                    <a:pt x="21771" y="217164"/>
                  </a:cubicBezTo>
                  <a:cubicBezTo>
                    <a:pt x="9852" y="207629"/>
                    <a:pt x="14777" y="197973"/>
                    <a:pt x="18143" y="184507"/>
                  </a:cubicBezTo>
                  <a:cubicBezTo>
                    <a:pt x="19998" y="177086"/>
                    <a:pt x="25400" y="162735"/>
                    <a:pt x="25400" y="162735"/>
                  </a:cubicBezTo>
                  <a:cubicBezTo>
                    <a:pt x="24190" y="159107"/>
                    <a:pt x="24883" y="154073"/>
                    <a:pt x="21771" y="151850"/>
                  </a:cubicBezTo>
                  <a:cubicBezTo>
                    <a:pt x="15546" y="147404"/>
                    <a:pt x="0" y="144592"/>
                    <a:pt x="0" y="144592"/>
                  </a:cubicBezTo>
                  <a:cubicBezTo>
                    <a:pt x="2419" y="140964"/>
                    <a:pt x="3852" y="136431"/>
                    <a:pt x="7257" y="133707"/>
                  </a:cubicBezTo>
                  <a:cubicBezTo>
                    <a:pt x="10244" y="131318"/>
                    <a:pt x="14465" y="131129"/>
                    <a:pt x="18143" y="130078"/>
                  </a:cubicBezTo>
                  <a:cubicBezTo>
                    <a:pt x="22938" y="128708"/>
                    <a:pt x="27862" y="127820"/>
                    <a:pt x="32657" y="126450"/>
                  </a:cubicBezTo>
                  <a:cubicBezTo>
                    <a:pt x="36335" y="125399"/>
                    <a:pt x="39792" y="123571"/>
                    <a:pt x="43543" y="122821"/>
                  </a:cubicBezTo>
                  <a:cubicBezTo>
                    <a:pt x="70140" y="117501"/>
                    <a:pt x="49591" y="131893"/>
                    <a:pt x="50800" y="133707"/>
                  </a:cubicBezTo>
                  <a:close/>
                </a:path>
              </a:pathLst>
            </a:custGeom>
            <a:blipFill dpi="0" rotWithShape="1">
              <a:blip r:embed="rId5" cstate="print">
                <a:alphaModFix amt="6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tl"/>
            </a:blip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951852" y="4302915"/>
            <a:ext cx="2289243" cy="2025357"/>
            <a:chOff x="4951852" y="4302915"/>
            <a:chExt cx="2289243" cy="2025357"/>
          </a:xfrm>
        </p:grpSpPr>
        <p:grpSp>
          <p:nvGrpSpPr>
            <p:cNvPr id="10" name="Group 12"/>
            <p:cNvGrpSpPr/>
            <p:nvPr/>
          </p:nvGrpSpPr>
          <p:grpSpPr>
            <a:xfrm>
              <a:off x="4951852" y="4496878"/>
              <a:ext cx="2289243" cy="1831394"/>
              <a:chOff x="2970178" y="1480"/>
              <a:chExt cx="2289243" cy="1831394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2970178" y="1480"/>
                <a:ext cx="2289243" cy="1831394"/>
              </a:xfrm>
              <a:prstGeom prst="roundRect">
                <a:avLst>
                  <a:gd name="adj" fmla="val 10000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5625132"/>
                  <a:satOff val="-8440"/>
                  <a:lumOff val="-1373"/>
                  <a:alphaOff val="0"/>
                </a:schemeClr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12" name="Rounded Rectangle 6"/>
              <p:cNvSpPr/>
              <p:nvPr/>
            </p:nvSpPr>
            <p:spPr>
              <a:xfrm>
                <a:off x="3023818" y="55120"/>
                <a:ext cx="2181963" cy="172411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marL="0" marR="0" lvl="0" indent="0" algn="ctr" defTabSz="13335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Secure</a:t>
                </a:r>
                <a:endParaRPr kumimoji="0" lang="en-SG" sz="3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0" name="Freeform 7"/>
            <p:cNvSpPr/>
            <p:nvPr/>
          </p:nvSpPr>
          <p:spPr>
            <a:xfrm rot="240280">
              <a:off x="5655250" y="4302915"/>
              <a:ext cx="882444" cy="430952"/>
            </a:xfrm>
            <a:custGeom>
              <a:avLst/>
              <a:gdLst>
                <a:gd name="connsiteX0" fmla="*/ 50800 w 882444"/>
                <a:gd name="connsiteY0" fmla="*/ 133707 h 430952"/>
                <a:gd name="connsiteX1" fmla="*/ 50800 w 882444"/>
                <a:gd name="connsiteY1" fmla="*/ 133707 h 430952"/>
                <a:gd name="connsiteX2" fmla="*/ 79829 w 882444"/>
                <a:gd name="connsiteY2" fmla="*/ 119192 h 430952"/>
                <a:gd name="connsiteX3" fmla="*/ 116114 w 882444"/>
                <a:gd name="connsiteY3" fmla="*/ 115564 h 430952"/>
                <a:gd name="connsiteX4" fmla="*/ 174171 w 882444"/>
                <a:gd name="connsiteY4" fmla="*/ 111935 h 430952"/>
                <a:gd name="connsiteX5" fmla="*/ 224971 w 882444"/>
                <a:gd name="connsiteY5" fmla="*/ 104678 h 430952"/>
                <a:gd name="connsiteX6" fmla="*/ 246743 w 882444"/>
                <a:gd name="connsiteY6" fmla="*/ 101050 h 430952"/>
                <a:gd name="connsiteX7" fmla="*/ 264886 w 882444"/>
                <a:gd name="connsiteY7" fmla="*/ 97421 h 430952"/>
                <a:gd name="connsiteX8" fmla="*/ 362857 w 882444"/>
                <a:gd name="connsiteY8" fmla="*/ 90164 h 430952"/>
                <a:gd name="connsiteX9" fmla="*/ 395514 w 882444"/>
                <a:gd name="connsiteY9" fmla="*/ 82907 h 430952"/>
                <a:gd name="connsiteX10" fmla="*/ 413657 w 882444"/>
                <a:gd name="connsiteY10" fmla="*/ 79278 h 430952"/>
                <a:gd name="connsiteX11" fmla="*/ 424543 w 882444"/>
                <a:gd name="connsiteY11" fmla="*/ 75650 h 430952"/>
                <a:gd name="connsiteX12" fmla="*/ 446314 w 882444"/>
                <a:gd name="connsiteY12" fmla="*/ 72021 h 430952"/>
                <a:gd name="connsiteX13" fmla="*/ 457200 w 882444"/>
                <a:gd name="connsiteY13" fmla="*/ 68392 h 430952"/>
                <a:gd name="connsiteX14" fmla="*/ 478971 w 882444"/>
                <a:gd name="connsiteY14" fmla="*/ 64764 h 430952"/>
                <a:gd name="connsiteX15" fmla="*/ 515257 w 882444"/>
                <a:gd name="connsiteY15" fmla="*/ 57507 h 430952"/>
                <a:gd name="connsiteX16" fmla="*/ 526143 w 882444"/>
                <a:gd name="connsiteY16" fmla="*/ 53878 h 430952"/>
                <a:gd name="connsiteX17" fmla="*/ 566057 w 882444"/>
                <a:gd name="connsiteY17" fmla="*/ 46621 h 430952"/>
                <a:gd name="connsiteX18" fmla="*/ 616857 w 882444"/>
                <a:gd name="connsiteY18" fmla="*/ 39364 h 430952"/>
                <a:gd name="connsiteX19" fmla="*/ 689429 w 882444"/>
                <a:gd name="connsiteY19" fmla="*/ 32107 h 430952"/>
                <a:gd name="connsiteX20" fmla="*/ 707571 w 882444"/>
                <a:gd name="connsiteY20" fmla="*/ 28478 h 430952"/>
                <a:gd name="connsiteX21" fmla="*/ 718457 w 882444"/>
                <a:gd name="connsiteY21" fmla="*/ 24850 h 430952"/>
                <a:gd name="connsiteX22" fmla="*/ 765629 w 882444"/>
                <a:gd name="connsiteY22" fmla="*/ 13964 h 430952"/>
                <a:gd name="connsiteX23" fmla="*/ 801914 w 882444"/>
                <a:gd name="connsiteY23" fmla="*/ 3078 h 430952"/>
                <a:gd name="connsiteX24" fmla="*/ 809171 w 882444"/>
                <a:gd name="connsiteY24" fmla="*/ 17592 h 430952"/>
                <a:gd name="connsiteX25" fmla="*/ 816429 w 882444"/>
                <a:gd name="connsiteY25" fmla="*/ 24850 h 430952"/>
                <a:gd name="connsiteX26" fmla="*/ 827314 w 882444"/>
                <a:gd name="connsiteY26" fmla="*/ 32107 h 430952"/>
                <a:gd name="connsiteX27" fmla="*/ 830943 w 882444"/>
                <a:gd name="connsiteY27" fmla="*/ 42992 h 430952"/>
                <a:gd name="connsiteX28" fmla="*/ 830943 w 882444"/>
                <a:gd name="connsiteY28" fmla="*/ 64764 h 430952"/>
                <a:gd name="connsiteX29" fmla="*/ 841829 w 882444"/>
                <a:gd name="connsiteY29" fmla="*/ 68392 h 430952"/>
                <a:gd name="connsiteX30" fmla="*/ 834571 w 882444"/>
                <a:gd name="connsiteY30" fmla="*/ 90164 h 430952"/>
                <a:gd name="connsiteX31" fmla="*/ 830943 w 882444"/>
                <a:gd name="connsiteY31" fmla="*/ 101050 h 430952"/>
                <a:gd name="connsiteX32" fmla="*/ 841829 w 882444"/>
                <a:gd name="connsiteY32" fmla="*/ 104678 h 430952"/>
                <a:gd name="connsiteX33" fmla="*/ 874486 w 882444"/>
                <a:gd name="connsiteY33" fmla="*/ 108307 h 430952"/>
                <a:gd name="connsiteX34" fmla="*/ 867229 w 882444"/>
                <a:gd name="connsiteY34" fmla="*/ 119192 h 430952"/>
                <a:gd name="connsiteX35" fmla="*/ 863600 w 882444"/>
                <a:gd name="connsiteY35" fmla="*/ 130078 h 430952"/>
                <a:gd name="connsiteX36" fmla="*/ 870857 w 882444"/>
                <a:gd name="connsiteY36" fmla="*/ 140964 h 430952"/>
                <a:gd name="connsiteX37" fmla="*/ 867229 w 882444"/>
                <a:gd name="connsiteY37" fmla="*/ 155478 h 430952"/>
                <a:gd name="connsiteX38" fmla="*/ 859971 w 882444"/>
                <a:gd name="connsiteY38" fmla="*/ 177250 h 430952"/>
                <a:gd name="connsiteX39" fmla="*/ 856343 w 882444"/>
                <a:gd name="connsiteY39" fmla="*/ 188135 h 430952"/>
                <a:gd name="connsiteX40" fmla="*/ 863600 w 882444"/>
                <a:gd name="connsiteY40" fmla="*/ 209907 h 430952"/>
                <a:gd name="connsiteX41" fmla="*/ 867229 w 882444"/>
                <a:gd name="connsiteY41" fmla="*/ 220792 h 430952"/>
                <a:gd name="connsiteX42" fmla="*/ 874486 w 882444"/>
                <a:gd name="connsiteY42" fmla="*/ 228050 h 430952"/>
                <a:gd name="connsiteX43" fmla="*/ 867229 w 882444"/>
                <a:gd name="connsiteY43" fmla="*/ 249821 h 430952"/>
                <a:gd name="connsiteX44" fmla="*/ 863600 w 882444"/>
                <a:gd name="connsiteY44" fmla="*/ 260707 h 430952"/>
                <a:gd name="connsiteX45" fmla="*/ 874486 w 882444"/>
                <a:gd name="connsiteY45" fmla="*/ 264335 h 430952"/>
                <a:gd name="connsiteX46" fmla="*/ 870857 w 882444"/>
                <a:gd name="connsiteY46" fmla="*/ 286107 h 430952"/>
                <a:gd name="connsiteX47" fmla="*/ 859971 w 882444"/>
                <a:gd name="connsiteY47" fmla="*/ 293364 h 430952"/>
                <a:gd name="connsiteX48" fmla="*/ 812800 w 882444"/>
                <a:gd name="connsiteY48" fmla="*/ 300621 h 430952"/>
                <a:gd name="connsiteX49" fmla="*/ 783771 w 882444"/>
                <a:gd name="connsiteY49" fmla="*/ 307878 h 430952"/>
                <a:gd name="connsiteX50" fmla="*/ 754743 w 882444"/>
                <a:gd name="connsiteY50" fmla="*/ 315135 h 430952"/>
                <a:gd name="connsiteX51" fmla="*/ 740229 w 882444"/>
                <a:gd name="connsiteY51" fmla="*/ 318764 h 430952"/>
                <a:gd name="connsiteX52" fmla="*/ 714829 w 882444"/>
                <a:gd name="connsiteY52" fmla="*/ 326021 h 430952"/>
                <a:gd name="connsiteX53" fmla="*/ 703943 w 882444"/>
                <a:gd name="connsiteY53" fmla="*/ 329650 h 430952"/>
                <a:gd name="connsiteX54" fmla="*/ 685800 w 882444"/>
                <a:gd name="connsiteY54" fmla="*/ 333278 h 430952"/>
                <a:gd name="connsiteX55" fmla="*/ 674914 w 882444"/>
                <a:gd name="connsiteY55" fmla="*/ 336907 h 430952"/>
                <a:gd name="connsiteX56" fmla="*/ 656771 w 882444"/>
                <a:gd name="connsiteY56" fmla="*/ 340535 h 430952"/>
                <a:gd name="connsiteX57" fmla="*/ 645886 w 882444"/>
                <a:gd name="connsiteY57" fmla="*/ 344164 h 430952"/>
                <a:gd name="connsiteX58" fmla="*/ 605971 w 882444"/>
                <a:gd name="connsiteY58" fmla="*/ 351421 h 430952"/>
                <a:gd name="connsiteX59" fmla="*/ 595086 w 882444"/>
                <a:gd name="connsiteY59" fmla="*/ 355050 h 430952"/>
                <a:gd name="connsiteX60" fmla="*/ 551543 w 882444"/>
                <a:gd name="connsiteY60" fmla="*/ 362307 h 430952"/>
                <a:gd name="connsiteX61" fmla="*/ 518886 w 882444"/>
                <a:gd name="connsiteY61" fmla="*/ 369564 h 430952"/>
                <a:gd name="connsiteX62" fmla="*/ 504371 w 882444"/>
                <a:gd name="connsiteY62" fmla="*/ 373192 h 430952"/>
                <a:gd name="connsiteX63" fmla="*/ 482600 w 882444"/>
                <a:gd name="connsiteY63" fmla="*/ 376821 h 430952"/>
                <a:gd name="connsiteX64" fmla="*/ 420914 w 882444"/>
                <a:gd name="connsiteY64" fmla="*/ 387707 h 430952"/>
                <a:gd name="connsiteX65" fmla="*/ 359229 w 882444"/>
                <a:gd name="connsiteY65" fmla="*/ 391335 h 430952"/>
                <a:gd name="connsiteX66" fmla="*/ 293914 w 882444"/>
                <a:gd name="connsiteY66" fmla="*/ 402221 h 430952"/>
                <a:gd name="connsiteX67" fmla="*/ 272143 w 882444"/>
                <a:gd name="connsiteY67" fmla="*/ 405850 h 430952"/>
                <a:gd name="connsiteX68" fmla="*/ 246743 w 882444"/>
                <a:gd name="connsiteY68" fmla="*/ 409478 h 430952"/>
                <a:gd name="connsiteX69" fmla="*/ 199571 w 882444"/>
                <a:gd name="connsiteY69" fmla="*/ 416735 h 430952"/>
                <a:gd name="connsiteX70" fmla="*/ 61686 w 882444"/>
                <a:gd name="connsiteY70" fmla="*/ 427621 h 430952"/>
                <a:gd name="connsiteX71" fmla="*/ 36286 w 882444"/>
                <a:gd name="connsiteY71" fmla="*/ 423992 h 430952"/>
                <a:gd name="connsiteX72" fmla="*/ 43543 w 882444"/>
                <a:gd name="connsiteY72" fmla="*/ 402221 h 430952"/>
                <a:gd name="connsiteX73" fmla="*/ 50800 w 882444"/>
                <a:gd name="connsiteY73" fmla="*/ 380450 h 430952"/>
                <a:gd name="connsiteX74" fmla="*/ 58057 w 882444"/>
                <a:gd name="connsiteY74" fmla="*/ 373192 h 430952"/>
                <a:gd name="connsiteX75" fmla="*/ 47171 w 882444"/>
                <a:gd name="connsiteY75" fmla="*/ 351421 h 430952"/>
                <a:gd name="connsiteX76" fmla="*/ 43543 w 882444"/>
                <a:gd name="connsiteY76" fmla="*/ 329650 h 430952"/>
                <a:gd name="connsiteX77" fmla="*/ 32657 w 882444"/>
                <a:gd name="connsiteY77" fmla="*/ 307878 h 430952"/>
                <a:gd name="connsiteX78" fmla="*/ 21771 w 882444"/>
                <a:gd name="connsiteY78" fmla="*/ 300621 h 430952"/>
                <a:gd name="connsiteX79" fmla="*/ 18143 w 882444"/>
                <a:gd name="connsiteY79" fmla="*/ 289735 h 430952"/>
                <a:gd name="connsiteX80" fmla="*/ 21771 w 882444"/>
                <a:gd name="connsiteY80" fmla="*/ 278850 h 430952"/>
                <a:gd name="connsiteX81" fmla="*/ 25400 w 882444"/>
                <a:gd name="connsiteY81" fmla="*/ 260707 h 430952"/>
                <a:gd name="connsiteX82" fmla="*/ 25400 w 882444"/>
                <a:gd name="connsiteY82" fmla="*/ 228050 h 430952"/>
                <a:gd name="connsiteX83" fmla="*/ 32657 w 882444"/>
                <a:gd name="connsiteY83" fmla="*/ 220792 h 430952"/>
                <a:gd name="connsiteX84" fmla="*/ 21771 w 882444"/>
                <a:gd name="connsiteY84" fmla="*/ 217164 h 430952"/>
                <a:gd name="connsiteX85" fmla="*/ 18143 w 882444"/>
                <a:gd name="connsiteY85" fmla="*/ 184507 h 430952"/>
                <a:gd name="connsiteX86" fmla="*/ 25400 w 882444"/>
                <a:gd name="connsiteY86" fmla="*/ 162735 h 430952"/>
                <a:gd name="connsiteX87" fmla="*/ 21771 w 882444"/>
                <a:gd name="connsiteY87" fmla="*/ 151850 h 430952"/>
                <a:gd name="connsiteX88" fmla="*/ 0 w 882444"/>
                <a:gd name="connsiteY88" fmla="*/ 144592 h 430952"/>
                <a:gd name="connsiteX89" fmla="*/ 7257 w 882444"/>
                <a:gd name="connsiteY89" fmla="*/ 133707 h 430952"/>
                <a:gd name="connsiteX90" fmla="*/ 18143 w 882444"/>
                <a:gd name="connsiteY90" fmla="*/ 130078 h 430952"/>
                <a:gd name="connsiteX91" fmla="*/ 32657 w 882444"/>
                <a:gd name="connsiteY91" fmla="*/ 126450 h 430952"/>
                <a:gd name="connsiteX92" fmla="*/ 43543 w 882444"/>
                <a:gd name="connsiteY92" fmla="*/ 122821 h 430952"/>
                <a:gd name="connsiteX93" fmla="*/ 50800 w 882444"/>
                <a:gd name="connsiteY93" fmla="*/ 133707 h 43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882444" h="430952">
                  <a:moveTo>
                    <a:pt x="50800" y="133707"/>
                  </a:moveTo>
                  <a:lnTo>
                    <a:pt x="50800" y="133707"/>
                  </a:lnTo>
                  <a:cubicBezTo>
                    <a:pt x="60476" y="128869"/>
                    <a:pt x="69405" y="122088"/>
                    <a:pt x="79829" y="119192"/>
                  </a:cubicBezTo>
                  <a:cubicBezTo>
                    <a:pt x="91541" y="115939"/>
                    <a:pt x="103994" y="116496"/>
                    <a:pt x="116114" y="115564"/>
                  </a:cubicBezTo>
                  <a:cubicBezTo>
                    <a:pt x="135447" y="114077"/>
                    <a:pt x="154819" y="113145"/>
                    <a:pt x="174171" y="111935"/>
                  </a:cubicBezTo>
                  <a:cubicBezTo>
                    <a:pt x="191104" y="109516"/>
                    <a:pt x="208098" y="107490"/>
                    <a:pt x="224971" y="104678"/>
                  </a:cubicBezTo>
                  <a:lnTo>
                    <a:pt x="246743" y="101050"/>
                  </a:lnTo>
                  <a:cubicBezTo>
                    <a:pt x="252811" y="99947"/>
                    <a:pt x="258742" y="97955"/>
                    <a:pt x="264886" y="97421"/>
                  </a:cubicBezTo>
                  <a:cubicBezTo>
                    <a:pt x="322517" y="92409"/>
                    <a:pt x="317881" y="96589"/>
                    <a:pt x="362857" y="90164"/>
                  </a:cubicBezTo>
                  <a:cubicBezTo>
                    <a:pt x="378162" y="87978"/>
                    <a:pt x="381266" y="86073"/>
                    <a:pt x="395514" y="82907"/>
                  </a:cubicBezTo>
                  <a:cubicBezTo>
                    <a:pt x="401535" y="81569"/>
                    <a:pt x="407674" y="80774"/>
                    <a:pt x="413657" y="79278"/>
                  </a:cubicBezTo>
                  <a:cubicBezTo>
                    <a:pt x="417368" y="78350"/>
                    <a:pt x="420809" y="76480"/>
                    <a:pt x="424543" y="75650"/>
                  </a:cubicBezTo>
                  <a:cubicBezTo>
                    <a:pt x="431725" y="74054"/>
                    <a:pt x="439132" y="73617"/>
                    <a:pt x="446314" y="72021"/>
                  </a:cubicBezTo>
                  <a:cubicBezTo>
                    <a:pt x="450048" y="71191"/>
                    <a:pt x="453466" y="69222"/>
                    <a:pt x="457200" y="68392"/>
                  </a:cubicBezTo>
                  <a:cubicBezTo>
                    <a:pt x="464382" y="66796"/>
                    <a:pt x="471757" y="66207"/>
                    <a:pt x="478971" y="64764"/>
                  </a:cubicBezTo>
                  <a:cubicBezTo>
                    <a:pt x="533100" y="53939"/>
                    <a:pt x="440658" y="69938"/>
                    <a:pt x="515257" y="57507"/>
                  </a:cubicBezTo>
                  <a:cubicBezTo>
                    <a:pt x="518886" y="56297"/>
                    <a:pt x="522432" y="54806"/>
                    <a:pt x="526143" y="53878"/>
                  </a:cubicBezTo>
                  <a:cubicBezTo>
                    <a:pt x="534917" y="51684"/>
                    <a:pt x="557985" y="47832"/>
                    <a:pt x="566057" y="46621"/>
                  </a:cubicBezTo>
                  <a:cubicBezTo>
                    <a:pt x="582973" y="44084"/>
                    <a:pt x="599856" y="41253"/>
                    <a:pt x="616857" y="39364"/>
                  </a:cubicBezTo>
                  <a:cubicBezTo>
                    <a:pt x="662792" y="34259"/>
                    <a:pt x="638606" y="36726"/>
                    <a:pt x="689429" y="32107"/>
                  </a:cubicBezTo>
                  <a:cubicBezTo>
                    <a:pt x="695476" y="30897"/>
                    <a:pt x="701588" y="29974"/>
                    <a:pt x="707571" y="28478"/>
                  </a:cubicBezTo>
                  <a:cubicBezTo>
                    <a:pt x="711282" y="27550"/>
                    <a:pt x="714746" y="25778"/>
                    <a:pt x="718457" y="24850"/>
                  </a:cubicBezTo>
                  <a:cubicBezTo>
                    <a:pt x="741473" y="19096"/>
                    <a:pt x="738554" y="22989"/>
                    <a:pt x="765629" y="13964"/>
                  </a:cubicBezTo>
                  <a:cubicBezTo>
                    <a:pt x="792131" y="5130"/>
                    <a:pt x="779979" y="8563"/>
                    <a:pt x="801914" y="3078"/>
                  </a:cubicBezTo>
                  <a:cubicBezTo>
                    <a:pt x="839186" y="10533"/>
                    <a:pt x="812689" y="0"/>
                    <a:pt x="809171" y="17592"/>
                  </a:cubicBezTo>
                  <a:cubicBezTo>
                    <a:pt x="808500" y="20947"/>
                    <a:pt x="813757" y="22713"/>
                    <a:pt x="816429" y="24850"/>
                  </a:cubicBezTo>
                  <a:cubicBezTo>
                    <a:pt x="819834" y="27574"/>
                    <a:pt x="823686" y="29688"/>
                    <a:pt x="827314" y="32107"/>
                  </a:cubicBezTo>
                  <a:cubicBezTo>
                    <a:pt x="828524" y="35735"/>
                    <a:pt x="830943" y="39167"/>
                    <a:pt x="830943" y="42992"/>
                  </a:cubicBezTo>
                  <a:cubicBezTo>
                    <a:pt x="830943" y="52669"/>
                    <a:pt x="821266" y="55087"/>
                    <a:pt x="830943" y="64764"/>
                  </a:cubicBezTo>
                  <a:cubicBezTo>
                    <a:pt x="833648" y="67469"/>
                    <a:pt x="838200" y="67183"/>
                    <a:pt x="841829" y="68392"/>
                  </a:cubicBezTo>
                  <a:lnTo>
                    <a:pt x="834571" y="90164"/>
                  </a:lnTo>
                  <a:lnTo>
                    <a:pt x="830943" y="101050"/>
                  </a:lnTo>
                  <a:cubicBezTo>
                    <a:pt x="834572" y="102259"/>
                    <a:pt x="838056" y="104049"/>
                    <a:pt x="841829" y="104678"/>
                  </a:cubicBezTo>
                  <a:cubicBezTo>
                    <a:pt x="852633" y="106479"/>
                    <a:pt x="864976" y="102873"/>
                    <a:pt x="874486" y="108307"/>
                  </a:cubicBezTo>
                  <a:cubicBezTo>
                    <a:pt x="878272" y="110471"/>
                    <a:pt x="869179" y="115292"/>
                    <a:pt x="867229" y="119192"/>
                  </a:cubicBezTo>
                  <a:cubicBezTo>
                    <a:pt x="865518" y="122613"/>
                    <a:pt x="864810" y="126449"/>
                    <a:pt x="863600" y="130078"/>
                  </a:cubicBezTo>
                  <a:cubicBezTo>
                    <a:pt x="866019" y="133707"/>
                    <a:pt x="870240" y="136647"/>
                    <a:pt x="870857" y="140964"/>
                  </a:cubicBezTo>
                  <a:cubicBezTo>
                    <a:pt x="871562" y="145901"/>
                    <a:pt x="868662" y="150701"/>
                    <a:pt x="867229" y="155478"/>
                  </a:cubicBezTo>
                  <a:cubicBezTo>
                    <a:pt x="865031" y="162805"/>
                    <a:pt x="862390" y="169993"/>
                    <a:pt x="859971" y="177250"/>
                  </a:cubicBezTo>
                  <a:lnTo>
                    <a:pt x="856343" y="188135"/>
                  </a:lnTo>
                  <a:lnTo>
                    <a:pt x="863600" y="209907"/>
                  </a:lnTo>
                  <a:cubicBezTo>
                    <a:pt x="864810" y="213535"/>
                    <a:pt x="864525" y="218087"/>
                    <a:pt x="867229" y="220792"/>
                  </a:cubicBezTo>
                  <a:lnTo>
                    <a:pt x="874486" y="228050"/>
                  </a:lnTo>
                  <a:lnTo>
                    <a:pt x="867229" y="249821"/>
                  </a:lnTo>
                  <a:lnTo>
                    <a:pt x="863600" y="260707"/>
                  </a:lnTo>
                  <a:cubicBezTo>
                    <a:pt x="867229" y="261916"/>
                    <a:pt x="871781" y="261630"/>
                    <a:pt x="874486" y="264335"/>
                  </a:cubicBezTo>
                  <a:cubicBezTo>
                    <a:pt x="882444" y="272293"/>
                    <a:pt x="876870" y="280094"/>
                    <a:pt x="870857" y="286107"/>
                  </a:cubicBezTo>
                  <a:cubicBezTo>
                    <a:pt x="867773" y="289191"/>
                    <a:pt x="864108" y="291985"/>
                    <a:pt x="859971" y="293364"/>
                  </a:cubicBezTo>
                  <a:cubicBezTo>
                    <a:pt x="855482" y="294860"/>
                    <a:pt x="815586" y="300064"/>
                    <a:pt x="812800" y="300621"/>
                  </a:cubicBezTo>
                  <a:cubicBezTo>
                    <a:pt x="803020" y="302577"/>
                    <a:pt x="793447" y="305459"/>
                    <a:pt x="783771" y="307878"/>
                  </a:cubicBezTo>
                  <a:lnTo>
                    <a:pt x="754743" y="315135"/>
                  </a:lnTo>
                  <a:cubicBezTo>
                    <a:pt x="749905" y="316345"/>
                    <a:pt x="744960" y="317187"/>
                    <a:pt x="740229" y="318764"/>
                  </a:cubicBezTo>
                  <a:cubicBezTo>
                    <a:pt x="714108" y="327470"/>
                    <a:pt x="746749" y="316900"/>
                    <a:pt x="714829" y="326021"/>
                  </a:cubicBezTo>
                  <a:cubicBezTo>
                    <a:pt x="711151" y="327072"/>
                    <a:pt x="707654" y="328722"/>
                    <a:pt x="703943" y="329650"/>
                  </a:cubicBezTo>
                  <a:cubicBezTo>
                    <a:pt x="697960" y="331146"/>
                    <a:pt x="691783" y="331782"/>
                    <a:pt x="685800" y="333278"/>
                  </a:cubicBezTo>
                  <a:cubicBezTo>
                    <a:pt x="682089" y="334206"/>
                    <a:pt x="678625" y="335979"/>
                    <a:pt x="674914" y="336907"/>
                  </a:cubicBezTo>
                  <a:cubicBezTo>
                    <a:pt x="668931" y="338403"/>
                    <a:pt x="662754" y="339039"/>
                    <a:pt x="656771" y="340535"/>
                  </a:cubicBezTo>
                  <a:cubicBezTo>
                    <a:pt x="653061" y="341463"/>
                    <a:pt x="649596" y="343236"/>
                    <a:pt x="645886" y="344164"/>
                  </a:cubicBezTo>
                  <a:cubicBezTo>
                    <a:pt x="635756" y="346697"/>
                    <a:pt x="615661" y="349806"/>
                    <a:pt x="605971" y="351421"/>
                  </a:cubicBezTo>
                  <a:cubicBezTo>
                    <a:pt x="602343" y="352631"/>
                    <a:pt x="598836" y="354300"/>
                    <a:pt x="595086" y="355050"/>
                  </a:cubicBezTo>
                  <a:cubicBezTo>
                    <a:pt x="580657" y="357936"/>
                    <a:pt x="565503" y="357655"/>
                    <a:pt x="551543" y="362307"/>
                  </a:cubicBezTo>
                  <a:cubicBezTo>
                    <a:pt x="530359" y="369367"/>
                    <a:pt x="550813" y="363179"/>
                    <a:pt x="518886" y="369564"/>
                  </a:cubicBezTo>
                  <a:cubicBezTo>
                    <a:pt x="513996" y="370542"/>
                    <a:pt x="509261" y="372214"/>
                    <a:pt x="504371" y="373192"/>
                  </a:cubicBezTo>
                  <a:cubicBezTo>
                    <a:pt x="497157" y="374635"/>
                    <a:pt x="489831" y="375465"/>
                    <a:pt x="482600" y="376821"/>
                  </a:cubicBezTo>
                  <a:cubicBezTo>
                    <a:pt x="463575" y="380388"/>
                    <a:pt x="440741" y="386055"/>
                    <a:pt x="420914" y="387707"/>
                  </a:cubicBezTo>
                  <a:cubicBezTo>
                    <a:pt x="400388" y="389417"/>
                    <a:pt x="379791" y="390126"/>
                    <a:pt x="359229" y="391335"/>
                  </a:cubicBezTo>
                  <a:lnTo>
                    <a:pt x="293914" y="402221"/>
                  </a:lnTo>
                  <a:cubicBezTo>
                    <a:pt x="286657" y="403431"/>
                    <a:pt x="279426" y="404810"/>
                    <a:pt x="272143" y="405850"/>
                  </a:cubicBezTo>
                  <a:lnTo>
                    <a:pt x="246743" y="409478"/>
                  </a:lnTo>
                  <a:cubicBezTo>
                    <a:pt x="228334" y="412310"/>
                    <a:pt x="218539" y="414628"/>
                    <a:pt x="199571" y="416735"/>
                  </a:cubicBezTo>
                  <a:cubicBezTo>
                    <a:pt x="124152" y="425114"/>
                    <a:pt x="134368" y="423583"/>
                    <a:pt x="61686" y="427621"/>
                  </a:cubicBezTo>
                  <a:cubicBezTo>
                    <a:pt x="53219" y="426411"/>
                    <a:pt x="41257" y="430952"/>
                    <a:pt x="36286" y="423992"/>
                  </a:cubicBezTo>
                  <a:cubicBezTo>
                    <a:pt x="31840" y="417767"/>
                    <a:pt x="41124" y="409478"/>
                    <a:pt x="43543" y="402221"/>
                  </a:cubicBezTo>
                  <a:lnTo>
                    <a:pt x="50800" y="380450"/>
                  </a:lnTo>
                  <a:lnTo>
                    <a:pt x="58057" y="373192"/>
                  </a:lnTo>
                  <a:cubicBezTo>
                    <a:pt x="51534" y="363407"/>
                    <a:pt x="49675" y="362687"/>
                    <a:pt x="47171" y="351421"/>
                  </a:cubicBezTo>
                  <a:cubicBezTo>
                    <a:pt x="45575" y="344239"/>
                    <a:pt x="45139" y="336832"/>
                    <a:pt x="43543" y="329650"/>
                  </a:cubicBezTo>
                  <a:cubicBezTo>
                    <a:pt x="41857" y="322062"/>
                    <a:pt x="38248" y="313469"/>
                    <a:pt x="32657" y="307878"/>
                  </a:cubicBezTo>
                  <a:cubicBezTo>
                    <a:pt x="29573" y="304794"/>
                    <a:pt x="25400" y="303040"/>
                    <a:pt x="21771" y="300621"/>
                  </a:cubicBezTo>
                  <a:cubicBezTo>
                    <a:pt x="20562" y="296992"/>
                    <a:pt x="18143" y="293560"/>
                    <a:pt x="18143" y="289735"/>
                  </a:cubicBezTo>
                  <a:cubicBezTo>
                    <a:pt x="18143" y="285910"/>
                    <a:pt x="20843" y="282560"/>
                    <a:pt x="21771" y="278850"/>
                  </a:cubicBezTo>
                  <a:cubicBezTo>
                    <a:pt x="23267" y="272867"/>
                    <a:pt x="24190" y="266755"/>
                    <a:pt x="25400" y="260707"/>
                  </a:cubicBezTo>
                  <a:cubicBezTo>
                    <a:pt x="17950" y="238357"/>
                    <a:pt x="13223" y="243271"/>
                    <a:pt x="25400" y="228050"/>
                  </a:cubicBezTo>
                  <a:cubicBezTo>
                    <a:pt x="27537" y="225378"/>
                    <a:pt x="30238" y="223211"/>
                    <a:pt x="32657" y="220792"/>
                  </a:cubicBezTo>
                  <a:cubicBezTo>
                    <a:pt x="29028" y="219583"/>
                    <a:pt x="24758" y="219553"/>
                    <a:pt x="21771" y="217164"/>
                  </a:cubicBezTo>
                  <a:cubicBezTo>
                    <a:pt x="9852" y="207629"/>
                    <a:pt x="14777" y="197973"/>
                    <a:pt x="18143" y="184507"/>
                  </a:cubicBezTo>
                  <a:cubicBezTo>
                    <a:pt x="19998" y="177086"/>
                    <a:pt x="25400" y="162735"/>
                    <a:pt x="25400" y="162735"/>
                  </a:cubicBezTo>
                  <a:cubicBezTo>
                    <a:pt x="24190" y="159107"/>
                    <a:pt x="24883" y="154073"/>
                    <a:pt x="21771" y="151850"/>
                  </a:cubicBezTo>
                  <a:cubicBezTo>
                    <a:pt x="15546" y="147404"/>
                    <a:pt x="0" y="144592"/>
                    <a:pt x="0" y="144592"/>
                  </a:cubicBezTo>
                  <a:cubicBezTo>
                    <a:pt x="2419" y="140964"/>
                    <a:pt x="3852" y="136431"/>
                    <a:pt x="7257" y="133707"/>
                  </a:cubicBezTo>
                  <a:cubicBezTo>
                    <a:pt x="10244" y="131318"/>
                    <a:pt x="14465" y="131129"/>
                    <a:pt x="18143" y="130078"/>
                  </a:cubicBezTo>
                  <a:cubicBezTo>
                    <a:pt x="22938" y="128708"/>
                    <a:pt x="27862" y="127820"/>
                    <a:pt x="32657" y="126450"/>
                  </a:cubicBezTo>
                  <a:cubicBezTo>
                    <a:pt x="36335" y="125399"/>
                    <a:pt x="39792" y="123571"/>
                    <a:pt x="43543" y="122821"/>
                  </a:cubicBezTo>
                  <a:cubicBezTo>
                    <a:pt x="70140" y="117501"/>
                    <a:pt x="49591" y="131893"/>
                    <a:pt x="50800" y="133707"/>
                  </a:cubicBezTo>
                  <a:close/>
                </a:path>
              </a:pathLst>
            </a:custGeom>
            <a:blipFill dpi="0" rotWithShape="1">
              <a:blip r:embed="rId5" cstate="print">
                <a:alphaModFix amt="6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tl"/>
            </a:blip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8" name="TextBox 1"/>
          <p:cNvSpPr txBox="1"/>
          <p:nvPr/>
        </p:nvSpPr>
        <p:spPr>
          <a:xfrm>
            <a:off x="1316525" y="815028"/>
            <a:ext cx="9558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What should be the characteristics of good quality code?</a:t>
            </a:r>
          </a:p>
        </p:txBody>
      </p:sp>
    </p:spTree>
    <p:extLst>
      <p:ext uri="{BB962C8B-B14F-4D97-AF65-F5344CB8AC3E}">
        <p14:creationId xmlns:p14="http://schemas.microsoft.com/office/powerpoint/2010/main" val="246134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506776"/>
            <a:ext cx="8229600" cy="1844448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FFFF00"/>
                </a:solidFill>
              </a:rPr>
              <a:t>How do you measure the quality of code?</a:t>
            </a:r>
          </a:p>
        </p:txBody>
      </p:sp>
    </p:spTree>
    <p:extLst>
      <p:ext uri="{BB962C8B-B14F-4D97-AF65-F5344CB8AC3E}">
        <p14:creationId xmlns:p14="http://schemas.microsoft.com/office/powerpoint/2010/main" val="389852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58277" y="2262290"/>
              <a:ext cx="788987" cy="1387475"/>
            </p14:xfrm>
          </p:contentPart>
        </mc:Choice>
        <mc:Fallback xmlns="">
          <p:pic>
            <p:nvPicPr>
              <p:cNvPr id="22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48199" y="2248970"/>
                <a:ext cx="811663" cy="1413396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3"/>
          <p:cNvSpPr txBox="1"/>
          <p:nvPr/>
        </p:nvSpPr>
        <p:spPr>
          <a:xfrm>
            <a:off x="2123254" y="2464978"/>
            <a:ext cx="80497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38275" indent="-1438275" algn="ctr" defTabSz="914400">
              <a:spcBef>
                <a:spcPts val="1200"/>
              </a:spcBef>
              <a:defRPr/>
            </a:pPr>
            <a:r>
              <a:rPr lang="en-SG" sz="5400" dirty="0">
                <a:solidFill>
                  <a:prstClr val="white">
                    <a:lumMod val="75000"/>
                  </a:prstClr>
                </a:solidFill>
                <a:latin typeface="Calibri"/>
              </a:rPr>
              <a:t>Good code</a:t>
            </a:r>
            <a:r>
              <a:rPr lang="en-SG" sz="5400" dirty="0">
                <a:noFill/>
                <a:latin typeface="Calibri"/>
              </a:rPr>
              <a:t>, bad code:</a:t>
            </a:r>
          </a:p>
          <a:p>
            <a:pPr marL="1438275" indent="-1438275" algn="ctr" defTabSz="914400">
              <a:spcBef>
                <a:spcPts val="1200"/>
              </a:spcBef>
              <a:defRPr/>
            </a:pPr>
            <a:r>
              <a:rPr lang="en-US" sz="4400" dirty="0">
                <a:noFill/>
                <a:latin typeface="Calibri"/>
              </a:rPr>
              <a:t>Toward production quality code</a:t>
            </a:r>
            <a:endParaRPr lang="en-SG" sz="4400" dirty="0">
              <a:noFill/>
              <a:latin typeface="Calibri"/>
            </a:endParaRPr>
          </a:p>
        </p:txBody>
      </p:sp>
      <p:grpSp>
        <p:nvGrpSpPr>
          <p:cNvPr id="24" name="Group 8"/>
          <p:cNvGrpSpPr/>
          <p:nvPr/>
        </p:nvGrpSpPr>
        <p:grpSpPr>
          <a:xfrm>
            <a:off x="2587558" y="4690127"/>
            <a:ext cx="2289243" cy="1831394"/>
            <a:chOff x="209121" y="1438795"/>
            <a:chExt cx="2289243" cy="1831394"/>
          </a:xfrm>
        </p:grpSpPr>
        <p:sp>
          <p:nvSpPr>
            <p:cNvPr id="25" name="Rounded Rectangle 24"/>
            <p:cNvSpPr/>
            <p:nvPr/>
          </p:nvSpPr>
          <p:spPr>
            <a:xfrm>
              <a:off x="209121" y="1438795"/>
              <a:ext cx="2289243" cy="1831394"/>
            </a:xfrm>
            <a:prstGeom prst="roundRect">
              <a:avLst>
                <a:gd name="adj" fmla="val 10000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6" name="Rounded Rectangle 4"/>
            <p:cNvSpPr/>
            <p:nvPr/>
          </p:nvSpPr>
          <p:spPr>
            <a:xfrm>
              <a:off x="262761" y="1492435"/>
              <a:ext cx="2181963" cy="17241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3000" b="1" dirty="0">
                  <a:solidFill>
                    <a:prstClr val="white"/>
                  </a:solidFill>
                  <a:latin typeface="Calibri"/>
                </a:rPr>
                <a:t>Fast</a:t>
              </a:r>
              <a:endParaRPr lang="en-SG" sz="3000" b="1" dirty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27" name="Group 12"/>
          <p:cNvGrpSpPr/>
          <p:nvPr/>
        </p:nvGrpSpPr>
        <p:grpSpPr>
          <a:xfrm>
            <a:off x="4917141" y="4690087"/>
            <a:ext cx="2289243" cy="1831394"/>
            <a:chOff x="2970178" y="1480"/>
            <a:chExt cx="2289243" cy="1831394"/>
          </a:xfrm>
        </p:grpSpPr>
        <p:sp>
          <p:nvSpPr>
            <p:cNvPr id="28" name="Rounded Rectangle 27"/>
            <p:cNvSpPr/>
            <p:nvPr/>
          </p:nvSpPr>
          <p:spPr>
            <a:xfrm>
              <a:off x="2970178" y="1480"/>
              <a:ext cx="2289243" cy="1831394"/>
            </a:xfrm>
            <a:prstGeom prst="roundRect">
              <a:avLst>
                <a:gd name="adj" fmla="val 10000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5625132"/>
                <a:satOff val="-8440"/>
                <a:lumOff val="-1373"/>
                <a:alphaOff val="0"/>
              </a:schemeClr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9" name="Rounded Rectangle 6"/>
            <p:cNvSpPr/>
            <p:nvPr/>
          </p:nvSpPr>
          <p:spPr>
            <a:xfrm>
              <a:off x="3023818" y="55120"/>
              <a:ext cx="2181963" cy="17241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3000" b="1" dirty="0">
                  <a:solidFill>
                    <a:prstClr val="white"/>
                  </a:solidFill>
                  <a:latin typeface="Calibri"/>
                </a:rPr>
                <a:t>Secure</a:t>
              </a:r>
              <a:endParaRPr lang="en-SG" sz="3000" b="1" dirty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30" name="Group 13"/>
          <p:cNvGrpSpPr/>
          <p:nvPr/>
        </p:nvGrpSpPr>
        <p:grpSpPr>
          <a:xfrm>
            <a:off x="7239001" y="4733379"/>
            <a:ext cx="2289243" cy="1831394"/>
            <a:chOff x="5731235" y="1438795"/>
            <a:chExt cx="2289243" cy="1831394"/>
          </a:xfrm>
        </p:grpSpPr>
        <p:sp>
          <p:nvSpPr>
            <p:cNvPr id="31" name="Rounded Rectangle 30"/>
            <p:cNvSpPr/>
            <p:nvPr/>
          </p:nvSpPr>
          <p:spPr>
            <a:xfrm>
              <a:off x="5731235" y="1438795"/>
              <a:ext cx="2289243" cy="1831394"/>
            </a:xfrm>
            <a:prstGeom prst="roundRect">
              <a:avLst>
                <a:gd name="adj" fmla="val 10000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11250264"/>
                <a:satOff val="-16880"/>
                <a:lumOff val="-2745"/>
                <a:alphaOff val="0"/>
              </a:schemeClr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32" name="Rounded Rectangle 8"/>
            <p:cNvSpPr/>
            <p:nvPr/>
          </p:nvSpPr>
          <p:spPr>
            <a:xfrm>
              <a:off x="5784875" y="1492435"/>
              <a:ext cx="2181963" cy="17241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3000" b="1" dirty="0">
                  <a:solidFill>
                    <a:prstClr val="white"/>
                  </a:solidFill>
                  <a:latin typeface="Calibri"/>
                </a:rPr>
                <a:t>______</a:t>
              </a:r>
              <a:endParaRPr lang="en-SG" sz="3000" b="1" dirty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33" name="Freeform 5"/>
          <p:cNvSpPr/>
          <p:nvPr/>
        </p:nvSpPr>
        <p:spPr>
          <a:xfrm rot="631723">
            <a:off x="2854730" y="4492702"/>
            <a:ext cx="882444" cy="430952"/>
          </a:xfrm>
          <a:custGeom>
            <a:avLst/>
            <a:gdLst>
              <a:gd name="connsiteX0" fmla="*/ 50800 w 882444"/>
              <a:gd name="connsiteY0" fmla="*/ 133707 h 430952"/>
              <a:gd name="connsiteX1" fmla="*/ 50800 w 882444"/>
              <a:gd name="connsiteY1" fmla="*/ 133707 h 430952"/>
              <a:gd name="connsiteX2" fmla="*/ 79829 w 882444"/>
              <a:gd name="connsiteY2" fmla="*/ 119192 h 430952"/>
              <a:gd name="connsiteX3" fmla="*/ 116114 w 882444"/>
              <a:gd name="connsiteY3" fmla="*/ 115564 h 430952"/>
              <a:gd name="connsiteX4" fmla="*/ 174171 w 882444"/>
              <a:gd name="connsiteY4" fmla="*/ 111935 h 430952"/>
              <a:gd name="connsiteX5" fmla="*/ 224971 w 882444"/>
              <a:gd name="connsiteY5" fmla="*/ 104678 h 430952"/>
              <a:gd name="connsiteX6" fmla="*/ 246743 w 882444"/>
              <a:gd name="connsiteY6" fmla="*/ 101050 h 430952"/>
              <a:gd name="connsiteX7" fmla="*/ 264886 w 882444"/>
              <a:gd name="connsiteY7" fmla="*/ 97421 h 430952"/>
              <a:gd name="connsiteX8" fmla="*/ 362857 w 882444"/>
              <a:gd name="connsiteY8" fmla="*/ 90164 h 430952"/>
              <a:gd name="connsiteX9" fmla="*/ 395514 w 882444"/>
              <a:gd name="connsiteY9" fmla="*/ 82907 h 430952"/>
              <a:gd name="connsiteX10" fmla="*/ 413657 w 882444"/>
              <a:gd name="connsiteY10" fmla="*/ 79278 h 430952"/>
              <a:gd name="connsiteX11" fmla="*/ 424543 w 882444"/>
              <a:gd name="connsiteY11" fmla="*/ 75650 h 430952"/>
              <a:gd name="connsiteX12" fmla="*/ 446314 w 882444"/>
              <a:gd name="connsiteY12" fmla="*/ 72021 h 430952"/>
              <a:gd name="connsiteX13" fmla="*/ 457200 w 882444"/>
              <a:gd name="connsiteY13" fmla="*/ 68392 h 430952"/>
              <a:gd name="connsiteX14" fmla="*/ 478971 w 882444"/>
              <a:gd name="connsiteY14" fmla="*/ 64764 h 430952"/>
              <a:gd name="connsiteX15" fmla="*/ 515257 w 882444"/>
              <a:gd name="connsiteY15" fmla="*/ 57507 h 430952"/>
              <a:gd name="connsiteX16" fmla="*/ 526143 w 882444"/>
              <a:gd name="connsiteY16" fmla="*/ 53878 h 430952"/>
              <a:gd name="connsiteX17" fmla="*/ 566057 w 882444"/>
              <a:gd name="connsiteY17" fmla="*/ 46621 h 430952"/>
              <a:gd name="connsiteX18" fmla="*/ 616857 w 882444"/>
              <a:gd name="connsiteY18" fmla="*/ 39364 h 430952"/>
              <a:gd name="connsiteX19" fmla="*/ 689429 w 882444"/>
              <a:gd name="connsiteY19" fmla="*/ 32107 h 430952"/>
              <a:gd name="connsiteX20" fmla="*/ 707571 w 882444"/>
              <a:gd name="connsiteY20" fmla="*/ 28478 h 430952"/>
              <a:gd name="connsiteX21" fmla="*/ 718457 w 882444"/>
              <a:gd name="connsiteY21" fmla="*/ 24850 h 430952"/>
              <a:gd name="connsiteX22" fmla="*/ 765629 w 882444"/>
              <a:gd name="connsiteY22" fmla="*/ 13964 h 430952"/>
              <a:gd name="connsiteX23" fmla="*/ 801914 w 882444"/>
              <a:gd name="connsiteY23" fmla="*/ 3078 h 430952"/>
              <a:gd name="connsiteX24" fmla="*/ 809171 w 882444"/>
              <a:gd name="connsiteY24" fmla="*/ 17592 h 430952"/>
              <a:gd name="connsiteX25" fmla="*/ 816429 w 882444"/>
              <a:gd name="connsiteY25" fmla="*/ 24850 h 430952"/>
              <a:gd name="connsiteX26" fmla="*/ 827314 w 882444"/>
              <a:gd name="connsiteY26" fmla="*/ 32107 h 430952"/>
              <a:gd name="connsiteX27" fmla="*/ 830943 w 882444"/>
              <a:gd name="connsiteY27" fmla="*/ 42992 h 430952"/>
              <a:gd name="connsiteX28" fmla="*/ 830943 w 882444"/>
              <a:gd name="connsiteY28" fmla="*/ 64764 h 430952"/>
              <a:gd name="connsiteX29" fmla="*/ 841829 w 882444"/>
              <a:gd name="connsiteY29" fmla="*/ 68392 h 430952"/>
              <a:gd name="connsiteX30" fmla="*/ 834571 w 882444"/>
              <a:gd name="connsiteY30" fmla="*/ 90164 h 430952"/>
              <a:gd name="connsiteX31" fmla="*/ 830943 w 882444"/>
              <a:gd name="connsiteY31" fmla="*/ 101050 h 430952"/>
              <a:gd name="connsiteX32" fmla="*/ 841829 w 882444"/>
              <a:gd name="connsiteY32" fmla="*/ 104678 h 430952"/>
              <a:gd name="connsiteX33" fmla="*/ 874486 w 882444"/>
              <a:gd name="connsiteY33" fmla="*/ 108307 h 430952"/>
              <a:gd name="connsiteX34" fmla="*/ 867229 w 882444"/>
              <a:gd name="connsiteY34" fmla="*/ 119192 h 430952"/>
              <a:gd name="connsiteX35" fmla="*/ 863600 w 882444"/>
              <a:gd name="connsiteY35" fmla="*/ 130078 h 430952"/>
              <a:gd name="connsiteX36" fmla="*/ 870857 w 882444"/>
              <a:gd name="connsiteY36" fmla="*/ 140964 h 430952"/>
              <a:gd name="connsiteX37" fmla="*/ 867229 w 882444"/>
              <a:gd name="connsiteY37" fmla="*/ 155478 h 430952"/>
              <a:gd name="connsiteX38" fmla="*/ 859971 w 882444"/>
              <a:gd name="connsiteY38" fmla="*/ 177250 h 430952"/>
              <a:gd name="connsiteX39" fmla="*/ 856343 w 882444"/>
              <a:gd name="connsiteY39" fmla="*/ 188135 h 430952"/>
              <a:gd name="connsiteX40" fmla="*/ 863600 w 882444"/>
              <a:gd name="connsiteY40" fmla="*/ 209907 h 430952"/>
              <a:gd name="connsiteX41" fmla="*/ 867229 w 882444"/>
              <a:gd name="connsiteY41" fmla="*/ 220792 h 430952"/>
              <a:gd name="connsiteX42" fmla="*/ 874486 w 882444"/>
              <a:gd name="connsiteY42" fmla="*/ 228050 h 430952"/>
              <a:gd name="connsiteX43" fmla="*/ 867229 w 882444"/>
              <a:gd name="connsiteY43" fmla="*/ 249821 h 430952"/>
              <a:gd name="connsiteX44" fmla="*/ 863600 w 882444"/>
              <a:gd name="connsiteY44" fmla="*/ 260707 h 430952"/>
              <a:gd name="connsiteX45" fmla="*/ 874486 w 882444"/>
              <a:gd name="connsiteY45" fmla="*/ 264335 h 430952"/>
              <a:gd name="connsiteX46" fmla="*/ 870857 w 882444"/>
              <a:gd name="connsiteY46" fmla="*/ 286107 h 430952"/>
              <a:gd name="connsiteX47" fmla="*/ 859971 w 882444"/>
              <a:gd name="connsiteY47" fmla="*/ 293364 h 430952"/>
              <a:gd name="connsiteX48" fmla="*/ 812800 w 882444"/>
              <a:gd name="connsiteY48" fmla="*/ 300621 h 430952"/>
              <a:gd name="connsiteX49" fmla="*/ 783771 w 882444"/>
              <a:gd name="connsiteY49" fmla="*/ 307878 h 430952"/>
              <a:gd name="connsiteX50" fmla="*/ 754743 w 882444"/>
              <a:gd name="connsiteY50" fmla="*/ 315135 h 430952"/>
              <a:gd name="connsiteX51" fmla="*/ 740229 w 882444"/>
              <a:gd name="connsiteY51" fmla="*/ 318764 h 430952"/>
              <a:gd name="connsiteX52" fmla="*/ 714829 w 882444"/>
              <a:gd name="connsiteY52" fmla="*/ 326021 h 430952"/>
              <a:gd name="connsiteX53" fmla="*/ 703943 w 882444"/>
              <a:gd name="connsiteY53" fmla="*/ 329650 h 430952"/>
              <a:gd name="connsiteX54" fmla="*/ 685800 w 882444"/>
              <a:gd name="connsiteY54" fmla="*/ 333278 h 430952"/>
              <a:gd name="connsiteX55" fmla="*/ 674914 w 882444"/>
              <a:gd name="connsiteY55" fmla="*/ 336907 h 430952"/>
              <a:gd name="connsiteX56" fmla="*/ 656771 w 882444"/>
              <a:gd name="connsiteY56" fmla="*/ 340535 h 430952"/>
              <a:gd name="connsiteX57" fmla="*/ 645886 w 882444"/>
              <a:gd name="connsiteY57" fmla="*/ 344164 h 430952"/>
              <a:gd name="connsiteX58" fmla="*/ 605971 w 882444"/>
              <a:gd name="connsiteY58" fmla="*/ 351421 h 430952"/>
              <a:gd name="connsiteX59" fmla="*/ 595086 w 882444"/>
              <a:gd name="connsiteY59" fmla="*/ 355050 h 430952"/>
              <a:gd name="connsiteX60" fmla="*/ 551543 w 882444"/>
              <a:gd name="connsiteY60" fmla="*/ 362307 h 430952"/>
              <a:gd name="connsiteX61" fmla="*/ 518886 w 882444"/>
              <a:gd name="connsiteY61" fmla="*/ 369564 h 430952"/>
              <a:gd name="connsiteX62" fmla="*/ 504371 w 882444"/>
              <a:gd name="connsiteY62" fmla="*/ 373192 h 430952"/>
              <a:gd name="connsiteX63" fmla="*/ 482600 w 882444"/>
              <a:gd name="connsiteY63" fmla="*/ 376821 h 430952"/>
              <a:gd name="connsiteX64" fmla="*/ 420914 w 882444"/>
              <a:gd name="connsiteY64" fmla="*/ 387707 h 430952"/>
              <a:gd name="connsiteX65" fmla="*/ 359229 w 882444"/>
              <a:gd name="connsiteY65" fmla="*/ 391335 h 430952"/>
              <a:gd name="connsiteX66" fmla="*/ 293914 w 882444"/>
              <a:gd name="connsiteY66" fmla="*/ 402221 h 430952"/>
              <a:gd name="connsiteX67" fmla="*/ 272143 w 882444"/>
              <a:gd name="connsiteY67" fmla="*/ 405850 h 430952"/>
              <a:gd name="connsiteX68" fmla="*/ 246743 w 882444"/>
              <a:gd name="connsiteY68" fmla="*/ 409478 h 430952"/>
              <a:gd name="connsiteX69" fmla="*/ 199571 w 882444"/>
              <a:gd name="connsiteY69" fmla="*/ 416735 h 430952"/>
              <a:gd name="connsiteX70" fmla="*/ 61686 w 882444"/>
              <a:gd name="connsiteY70" fmla="*/ 427621 h 430952"/>
              <a:gd name="connsiteX71" fmla="*/ 36286 w 882444"/>
              <a:gd name="connsiteY71" fmla="*/ 423992 h 430952"/>
              <a:gd name="connsiteX72" fmla="*/ 43543 w 882444"/>
              <a:gd name="connsiteY72" fmla="*/ 402221 h 430952"/>
              <a:gd name="connsiteX73" fmla="*/ 50800 w 882444"/>
              <a:gd name="connsiteY73" fmla="*/ 380450 h 430952"/>
              <a:gd name="connsiteX74" fmla="*/ 58057 w 882444"/>
              <a:gd name="connsiteY74" fmla="*/ 373192 h 430952"/>
              <a:gd name="connsiteX75" fmla="*/ 47171 w 882444"/>
              <a:gd name="connsiteY75" fmla="*/ 351421 h 430952"/>
              <a:gd name="connsiteX76" fmla="*/ 43543 w 882444"/>
              <a:gd name="connsiteY76" fmla="*/ 329650 h 430952"/>
              <a:gd name="connsiteX77" fmla="*/ 32657 w 882444"/>
              <a:gd name="connsiteY77" fmla="*/ 307878 h 430952"/>
              <a:gd name="connsiteX78" fmla="*/ 21771 w 882444"/>
              <a:gd name="connsiteY78" fmla="*/ 300621 h 430952"/>
              <a:gd name="connsiteX79" fmla="*/ 18143 w 882444"/>
              <a:gd name="connsiteY79" fmla="*/ 289735 h 430952"/>
              <a:gd name="connsiteX80" fmla="*/ 21771 w 882444"/>
              <a:gd name="connsiteY80" fmla="*/ 278850 h 430952"/>
              <a:gd name="connsiteX81" fmla="*/ 25400 w 882444"/>
              <a:gd name="connsiteY81" fmla="*/ 260707 h 430952"/>
              <a:gd name="connsiteX82" fmla="*/ 25400 w 882444"/>
              <a:gd name="connsiteY82" fmla="*/ 228050 h 430952"/>
              <a:gd name="connsiteX83" fmla="*/ 32657 w 882444"/>
              <a:gd name="connsiteY83" fmla="*/ 220792 h 430952"/>
              <a:gd name="connsiteX84" fmla="*/ 21771 w 882444"/>
              <a:gd name="connsiteY84" fmla="*/ 217164 h 430952"/>
              <a:gd name="connsiteX85" fmla="*/ 18143 w 882444"/>
              <a:gd name="connsiteY85" fmla="*/ 184507 h 430952"/>
              <a:gd name="connsiteX86" fmla="*/ 25400 w 882444"/>
              <a:gd name="connsiteY86" fmla="*/ 162735 h 430952"/>
              <a:gd name="connsiteX87" fmla="*/ 21771 w 882444"/>
              <a:gd name="connsiteY87" fmla="*/ 151850 h 430952"/>
              <a:gd name="connsiteX88" fmla="*/ 0 w 882444"/>
              <a:gd name="connsiteY88" fmla="*/ 144592 h 430952"/>
              <a:gd name="connsiteX89" fmla="*/ 7257 w 882444"/>
              <a:gd name="connsiteY89" fmla="*/ 133707 h 430952"/>
              <a:gd name="connsiteX90" fmla="*/ 18143 w 882444"/>
              <a:gd name="connsiteY90" fmla="*/ 130078 h 430952"/>
              <a:gd name="connsiteX91" fmla="*/ 32657 w 882444"/>
              <a:gd name="connsiteY91" fmla="*/ 126450 h 430952"/>
              <a:gd name="connsiteX92" fmla="*/ 43543 w 882444"/>
              <a:gd name="connsiteY92" fmla="*/ 122821 h 430952"/>
              <a:gd name="connsiteX93" fmla="*/ 50800 w 882444"/>
              <a:gd name="connsiteY93" fmla="*/ 133707 h 4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882444" h="430952">
                <a:moveTo>
                  <a:pt x="50800" y="133707"/>
                </a:moveTo>
                <a:lnTo>
                  <a:pt x="50800" y="133707"/>
                </a:lnTo>
                <a:cubicBezTo>
                  <a:pt x="60476" y="128869"/>
                  <a:pt x="69405" y="122088"/>
                  <a:pt x="79829" y="119192"/>
                </a:cubicBezTo>
                <a:cubicBezTo>
                  <a:pt x="91541" y="115939"/>
                  <a:pt x="103994" y="116496"/>
                  <a:pt x="116114" y="115564"/>
                </a:cubicBezTo>
                <a:cubicBezTo>
                  <a:pt x="135447" y="114077"/>
                  <a:pt x="154819" y="113145"/>
                  <a:pt x="174171" y="111935"/>
                </a:cubicBezTo>
                <a:cubicBezTo>
                  <a:pt x="191104" y="109516"/>
                  <a:pt x="208098" y="107490"/>
                  <a:pt x="224971" y="104678"/>
                </a:cubicBezTo>
                <a:lnTo>
                  <a:pt x="246743" y="101050"/>
                </a:lnTo>
                <a:cubicBezTo>
                  <a:pt x="252811" y="99947"/>
                  <a:pt x="258742" y="97955"/>
                  <a:pt x="264886" y="97421"/>
                </a:cubicBezTo>
                <a:cubicBezTo>
                  <a:pt x="322517" y="92409"/>
                  <a:pt x="317881" y="96589"/>
                  <a:pt x="362857" y="90164"/>
                </a:cubicBezTo>
                <a:cubicBezTo>
                  <a:pt x="378162" y="87978"/>
                  <a:pt x="381266" y="86073"/>
                  <a:pt x="395514" y="82907"/>
                </a:cubicBezTo>
                <a:cubicBezTo>
                  <a:pt x="401535" y="81569"/>
                  <a:pt x="407674" y="80774"/>
                  <a:pt x="413657" y="79278"/>
                </a:cubicBezTo>
                <a:cubicBezTo>
                  <a:pt x="417368" y="78350"/>
                  <a:pt x="420809" y="76480"/>
                  <a:pt x="424543" y="75650"/>
                </a:cubicBezTo>
                <a:cubicBezTo>
                  <a:pt x="431725" y="74054"/>
                  <a:pt x="439132" y="73617"/>
                  <a:pt x="446314" y="72021"/>
                </a:cubicBezTo>
                <a:cubicBezTo>
                  <a:pt x="450048" y="71191"/>
                  <a:pt x="453466" y="69222"/>
                  <a:pt x="457200" y="68392"/>
                </a:cubicBezTo>
                <a:cubicBezTo>
                  <a:pt x="464382" y="66796"/>
                  <a:pt x="471757" y="66207"/>
                  <a:pt x="478971" y="64764"/>
                </a:cubicBezTo>
                <a:cubicBezTo>
                  <a:pt x="533100" y="53939"/>
                  <a:pt x="440658" y="69938"/>
                  <a:pt x="515257" y="57507"/>
                </a:cubicBezTo>
                <a:cubicBezTo>
                  <a:pt x="518886" y="56297"/>
                  <a:pt x="522432" y="54806"/>
                  <a:pt x="526143" y="53878"/>
                </a:cubicBezTo>
                <a:cubicBezTo>
                  <a:pt x="534917" y="51684"/>
                  <a:pt x="557985" y="47832"/>
                  <a:pt x="566057" y="46621"/>
                </a:cubicBezTo>
                <a:cubicBezTo>
                  <a:pt x="582973" y="44084"/>
                  <a:pt x="599856" y="41253"/>
                  <a:pt x="616857" y="39364"/>
                </a:cubicBezTo>
                <a:cubicBezTo>
                  <a:pt x="662792" y="34259"/>
                  <a:pt x="638606" y="36726"/>
                  <a:pt x="689429" y="32107"/>
                </a:cubicBezTo>
                <a:cubicBezTo>
                  <a:pt x="695476" y="30897"/>
                  <a:pt x="701588" y="29974"/>
                  <a:pt x="707571" y="28478"/>
                </a:cubicBezTo>
                <a:cubicBezTo>
                  <a:pt x="711282" y="27550"/>
                  <a:pt x="714746" y="25778"/>
                  <a:pt x="718457" y="24850"/>
                </a:cubicBezTo>
                <a:cubicBezTo>
                  <a:pt x="741473" y="19096"/>
                  <a:pt x="738554" y="22989"/>
                  <a:pt x="765629" y="13964"/>
                </a:cubicBezTo>
                <a:cubicBezTo>
                  <a:pt x="792131" y="5130"/>
                  <a:pt x="779979" y="8563"/>
                  <a:pt x="801914" y="3078"/>
                </a:cubicBezTo>
                <a:cubicBezTo>
                  <a:pt x="839186" y="10533"/>
                  <a:pt x="812689" y="0"/>
                  <a:pt x="809171" y="17592"/>
                </a:cubicBezTo>
                <a:cubicBezTo>
                  <a:pt x="808500" y="20947"/>
                  <a:pt x="813757" y="22713"/>
                  <a:pt x="816429" y="24850"/>
                </a:cubicBezTo>
                <a:cubicBezTo>
                  <a:pt x="819834" y="27574"/>
                  <a:pt x="823686" y="29688"/>
                  <a:pt x="827314" y="32107"/>
                </a:cubicBezTo>
                <a:cubicBezTo>
                  <a:pt x="828524" y="35735"/>
                  <a:pt x="830943" y="39167"/>
                  <a:pt x="830943" y="42992"/>
                </a:cubicBezTo>
                <a:cubicBezTo>
                  <a:pt x="830943" y="52669"/>
                  <a:pt x="821266" y="55087"/>
                  <a:pt x="830943" y="64764"/>
                </a:cubicBezTo>
                <a:cubicBezTo>
                  <a:pt x="833648" y="67469"/>
                  <a:pt x="838200" y="67183"/>
                  <a:pt x="841829" y="68392"/>
                </a:cubicBezTo>
                <a:lnTo>
                  <a:pt x="834571" y="90164"/>
                </a:lnTo>
                <a:lnTo>
                  <a:pt x="830943" y="101050"/>
                </a:lnTo>
                <a:cubicBezTo>
                  <a:pt x="834572" y="102259"/>
                  <a:pt x="838056" y="104049"/>
                  <a:pt x="841829" y="104678"/>
                </a:cubicBezTo>
                <a:cubicBezTo>
                  <a:pt x="852633" y="106479"/>
                  <a:pt x="864976" y="102873"/>
                  <a:pt x="874486" y="108307"/>
                </a:cubicBezTo>
                <a:cubicBezTo>
                  <a:pt x="878272" y="110471"/>
                  <a:pt x="869179" y="115292"/>
                  <a:pt x="867229" y="119192"/>
                </a:cubicBezTo>
                <a:cubicBezTo>
                  <a:pt x="865518" y="122613"/>
                  <a:pt x="864810" y="126449"/>
                  <a:pt x="863600" y="130078"/>
                </a:cubicBezTo>
                <a:cubicBezTo>
                  <a:pt x="866019" y="133707"/>
                  <a:pt x="870240" y="136647"/>
                  <a:pt x="870857" y="140964"/>
                </a:cubicBezTo>
                <a:cubicBezTo>
                  <a:pt x="871562" y="145901"/>
                  <a:pt x="868662" y="150701"/>
                  <a:pt x="867229" y="155478"/>
                </a:cubicBezTo>
                <a:cubicBezTo>
                  <a:pt x="865031" y="162805"/>
                  <a:pt x="862390" y="169993"/>
                  <a:pt x="859971" y="177250"/>
                </a:cubicBezTo>
                <a:lnTo>
                  <a:pt x="856343" y="188135"/>
                </a:lnTo>
                <a:lnTo>
                  <a:pt x="863600" y="209907"/>
                </a:lnTo>
                <a:cubicBezTo>
                  <a:pt x="864810" y="213535"/>
                  <a:pt x="864525" y="218087"/>
                  <a:pt x="867229" y="220792"/>
                </a:cubicBezTo>
                <a:lnTo>
                  <a:pt x="874486" y="228050"/>
                </a:lnTo>
                <a:lnTo>
                  <a:pt x="867229" y="249821"/>
                </a:lnTo>
                <a:lnTo>
                  <a:pt x="863600" y="260707"/>
                </a:lnTo>
                <a:cubicBezTo>
                  <a:pt x="867229" y="261916"/>
                  <a:pt x="871781" y="261630"/>
                  <a:pt x="874486" y="264335"/>
                </a:cubicBezTo>
                <a:cubicBezTo>
                  <a:pt x="882444" y="272293"/>
                  <a:pt x="876870" y="280094"/>
                  <a:pt x="870857" y="286107"/>
                </a:cubicBezTo>
                <a:cubicBezTo>
                  <a:pt x="867773" y="289191"/>
                  <a:pt x="864108" y="291985"/>
                  <a:pt x="859971" y="293364"/>
                </a:cubicBezTo>
                <a:cubicBezTo>
                  <a:pt x="855482" y="294860"/>
                  <a:pt x="815586" y="300064"/>
                  <a:pt x="812800" y="300621"/>
                </a:cubicBezTo>
                <a:cubicBezTo>
                  <a:pt x="803020" y="302577"/>
                  <a:pt x="793447" y="305459"/>
                  <a:pt x="783771" y="307878"/>
                </a:cubicBezTo>
                <a:lnTo>
                  <a:pt x="754743" y="315135"/>
                </a:lnTo>
                <a:cubicBezTo>
                  <a:pt x="749905" y="316345"/>
                  <a:pt x="744960" y="317187"/>
                  <a:pt x="740229" y="318764"/>
                </a:cubicBezTo>
                <a:cubicBezTo>
                  <a:pt x="714108" y="327470"/>
                  <a:pt x="746749" y="316900"/>
                  <a:pt x="714829" y="326021"/>
                </a:cubicBezTo>
                <a:cubicBezTo>
                  <a:pt x="711151" y="327072"/>
                  <a:pt x="707654" y="328722"/>
                  <a:pt x="703943" y="329650"/>
                </a:cubicBezTo>
                <a:cubicBezTo>
                  <a:pt x="697960" y="331146"/>
                  <a:pt x="691783" y="331782"/>
                  <a:pt x="685800" y="333278"/>
                </a:cubicBezTo>
                <a:cubicBezTo>
                  <a:pt x="682089" y="334206"/>
                  <a:pt x="678625" y="335979"/>
                  <a:pt x="674914" y="336907"/>
                </a:cubicBezTo>
                <a:cubicBezTo>
                  <a:pt x="668931" y="338403"/>
                  <a:pt x="662754" y="339039"/>
                  <a:pt x="656771" y="340535"/>
                </a:cubicBezTo>
                <a:cubicBezTo>
                  <a:pt x="653061" y="341463"/>
                  <a:pt x="649596" y="343236"/>
                  <a:pt x="645886" y="344164"/>
                </a:cubicBezTo>
                <a:cubicBezTo>
                  <a:pt x="635756" y="346697"/>
                  <a:pt x="615661" y="349806"/>
                  <a:pt x="605971" y="351421"/>
                </a:cubicBezTo>
                <a:cubicBezTo>
                  <a:pt x="602343" y="352631"/>
                  <a:pt x="598836" y="354300"/>
                  <a:pt x="595086" y="355050"/>
                </a:cubicBezTo>
                <a:cubicBezTo>
                  <a:pt x="580657" y="357936"/>
                  <a:pt x="565503" y="357655"/>
                  <a:pt x="551543" y="362307"/>
                </a:cubicBezTo>
                <a:cubicBezTo>
                  <a:pt x="530359" y="369367"/>
                  <a:pt x="550813" y="363179"/>
                  <a:pt x="518886" y="369564"/>
                </a:cubicBezTo>
                <a:cubicBezTo>
                  <a:pt x="513996" y="370542"/>
                  <a:pt x="509261" y="372214"/>
                  <a:pt x="504371" y="373192"/>
                </a:cubicBezTo>
                <a:cubicBezTo>
                  <a:pt x="497157" y="374635"/>
                  <a:pt x="489831" y="375465"/>
                  <a:pt x="482600" y="376821"/>
                </a:cubicBezTo>
                <a:cubicBezTo>
                  <a:pt x="463575" y="380388"/>
                  <a:pt x="440741" y="386055"/>
                  <a:pt x="420914" y="387707"/>
                </a:cubicBezTo>
                <a:cubicBezTo>
                  <a:pt x="400388" y="389417"/>
                  <a:pt x="379791" y="390126"/>
                  <a:pt x="359229" y="391335"/>
                </a:cubicBezTo>
                <a:lnTo>
                  <a:pt x="293914" y="402221"/>
                </a:lnTo>
                <a:cubicBezTo>
                  <a:pt x="286657" y="403431"/>
                  <a:pt x="279426" y="404810"/>
                  <a:pt x="272143" y="405850"/>
                </a:cubicBezTo>
                <a:lnTo>
                  <a:pt x="246743" y="409478"/>
                </a:lnTo>
                <a:cubicBezTo>
                  <a:pt x="228334" y="412310"/>
                  <a:pt x="218539" y="414628"/>
                  <a:pt x="199571" y="416735"/>
                </a:cubicBezTo>
                <a:cubicBezTo>
                  <a:pt x="124152" y="425114"/>
                  <a:pt x="134368" y="423583"/>
                  <a:pt x="61686" y="427621"/>
                </a:cubicBezTo>
                <a:cubicBezTo>
                  <a:pt x="53219" y="426411"/>
                  <a:pt x="41257" y="430952"/>
                  <a:pt x="36286" y="423992"/>
                </a:cubicBezTo>
                <a:cubicBezTo>
                  <a:pt x="31840" y="417767"/>
                  <a:pt x="41124" y="409478"/>
                  <a:pt x="43543" y="402221"/>
                </a:cubicBezTo>
                <a:lnTo>
                  <a:pt x="50800" y="380450"/>
                </a:lnTo>
                <a:lnTo>
                  <a:pt x="58057" y="373192"/>
                </a:lnTo>
                <a:cubicBezTo>
                  <a:pt x="51534" y="363407"/>
                  <a:pt x="49675" y="362687"/>
                  <a:pt x="47171" y="351421"/>
                </a:cubicBezTo>
                <a:cubicBezTo>
                  <a:pt x="45575" y="344239"/>
                  <a:pt x="45139" y="336832"/>
                  <a:pt x="43543" y="329650"/>
                </a:cubicBezTo>
                <a:cubicBezTo>
                  <a:pt x="41857" y="322062"/>
                  <a:pt x="38248" y="313469"/>
                  <a:pt x="32657" y="307878"/>
                </a:cubicBezTo>
                <a:cubicBezTo>
                  <a:pt x="29573" y="304794"/>
                  <a:pt x="25400" y="303040"/>
                  <a:pt x="21771" y="300621"/>
                </a:cubicBezTo>
                <a:cubicBezTo>
                  <a:pt x="20562" y="296992"/>
                  <a:pt x="18143" y="293560"/>
                  <a:pt x="18143" y="289735"/>
                </a:cubicBezTo>
                <a:cubicBezTo>
                  <a:pt x="18143" y="285910"/>
                  <a:pt x="20843" y="282560"/>
                  <a:pt x="21771" y="278850"/>
                </a:cubicBezTo>
                <a:cubicBezTo>
                  <a:pt x="23267" y="272867"/>
                  <a:pt x="24190" y="266755"/>
                  <a:pt x="25400" y="260707"/>
                </a:cubicBezTo>
                <a:cubicBezTo>
                  <a:pt x="17950" y="238357"/>
                  <a:pt x="13223" y="243271"/>
                  <a:pt x="25400" y="228050"/>
                </a:cubicBezTo>
                <a:cubicBezTo>
                  <a:pt x="27537" y="225378"/>
                  <a:pt x="30238" y="223211"/>
                  <a:pt x="32657" y="220792"/>
                </a:cubicBezTo>
                <a:cubicBezTo>
                  <a:pt x="29028" y="219583"/>
                  <a:pt x="24758" y="219553"/>
                  <a:pt x="21771" y="217164"/>
                </a:cubicBezTo>
                <a:cubicBezTo>
                  <a:pt x="9852" y="207629"/>
                  <a:pt x="14777" y="197973"/>
                  <a:pt x="18143" y="184507"/>
                </a:cubicBezTo>
                <a:cubicBezTo>
                  <a:pt x="19998" y="177086"/>
                  <a:pt x="25400" y="162735"/>
                  <a:pt x="25400" y="162735"/>
                </a:cubicBezTo>
                <a:cubicBezTo>
                  <a:pt x="24190" y="159107"/>
                  <a:pt x="24883" y="154073"/>
                  <a:pt x="21771" y="151850"/>
                </a:cubicBezTo>
                <a:cubicBezTo>
                  <a:pt x="15546" y="147404"/>
                  <a:pt x="0" y="144592"/>
                  <a:pt x="0" y="144592"/>
                </a:cubicBezTo>
                <a:cubicBezTo>
                  <a:pt x="2419" y="140964"/>
                  <a:pt x="3852" y="136431"/>
                  <a:pt x="7257" y="133707"/>
                </a:cubicBezTo>
                <a:cubicBezTo>
                  <a:pt x="10244" y="131318"/>
                  <a:pt x="14465" y="131129"/>
                  <a:pt x="18143" y="130078"/>
                </a:cubicBezTo>
                <a:cubicBezTo>
                  <a:pt x="22938" y="128708"/>
                  <a:pt x="27862" y="127820"/>
                  <a:pt x="32657" y="126450"/>
                </a:cubicBezTo>
                <a:cubicBezTo>
                  <a:pt x="36335" y="125399"/>
                  <a:pt x="39792" y="123571"/>
                  <a:pt x="43543" y="122821"/>
                </a:cubicBezTo>
                <a:cubicBezTo>
                  <a:pt x="70140" y="117501"/>
                  <a:pt x="49591" y="131893"/>
                  <a:pt x="50800" y="133707"/>
                </a:cubicBezTo>
                <a:close/>
              </a:path>
            </a:pathLst>
          </a:custGeom>
          <a:blipFill dpi="0" rotWithShape="1">
            <a:blip r:embed="rId4" cstate="print">
              <a:alphaModFix amt="6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Freeform 7"/>
          <p:cNvSpPr/>
          <p:nvPr/>
        </p:nvSpPr>
        <p:spPr>
          <a:xfrm rot="631723">
            <a:off x="8359060" y="4510631"/>
            <a:ext cx="882444" cy="430952"/>
          </a:xfrm>
          <a:custGeom>
            <a:avLst/>
            <a:gdLst>
              <a:gd name="connsiteX0" fmla="*/ 50800 w 882444"/>
              <a:gd name="connsiteY0" fmla="*/ 133707 h 430952"/>
              <a:gd name="connsiteX1" fmla="*/ 50800 w 882444"/>
              <a:gd name="connsiteY1" fmla="*/ 133707 h 430952"/>
              <a:gd name="connsiteX2" fmla="*/ 79829 w 882444"/>
              <a:gd name="connsiteY2" fmla="*/ 119192 h 430952"/>
              <a:gd name="connsiteX3" fmla="*/ 116114 w 882444"/>
              <a:gd name="connsiteY3" fmla="*/ 115564 h 430952"/>
              <a:gd name="connsiteX4" fmla="*/ 174171 w 882444"/>
              <a:gd name="connsiteY4" fmla="*/ 111935 h 430952"/>
              <a:gd name="connsiteX5" fmla="*/ 224971 w 882444"/>
              <a:gd name="connsiteY5" fmla="*/ 104678 h 430952"/>
              <a:gd name="connsiteX6" fmla="*/ 246743 w 882444"/>
              <a:gd name="connsiteY6" fmla="*/ 101050 h 430952"/>
              <a:gd name="connsiteX7" fmla="*/ 264886 w 882444"/>
              <a:gd name="connsiteY7" fmla="*/ 97421 h 430952"/>
              <a:gd name="connsiteX8" fmla="*/ 362857 w 882444"/>
              <a:gd name="connsiteY8" fmla="*/ 90164 h 430952"/>
              <a:gd name="connsiteX9" fmla="*/ 395514 w 882444"/>
              <a:gd name="connsiteY9" fmla="*/ 82907 h 430952"/>
              <a:gd name="connsiteX10" fmla="*/ 413657 w 882444"/>
              <a:gd name="connsiteY10" fmla="*/ 79278 h 430952"/>
              <a:gd name="connsiteX11" fmla="*/ 424543 w 882444"/>
              <a:gd name="connsiteY11" fmla="*/ 75650 h 430952"/>
              <a:gd name="connsiteX12" fmla="*/ 446314 w 882444"/>
              <a:gd name="connsiteY12" fmla="*/ 72021 h 430952"/>
              <a:gd name="connsiteX13" fmla="*/ 457200 w 882444"/>
              <a:gd name="connsiteY13" fmla="*/ 68392 h 430952"/>
              <a:gd name="connsiteX14" fmla="*/ 478971 w 882444"/>
              <a:gd name="connsiteY14" fmla="*/ 64764 h 430952"/>
              <a:gd name="connsiteX15" fmla="*/ 515257 w 882444"/>
              <a:gd name="connsiteY15" fmla="*/ 57507 h 430952"/>
              <a:gd name="connsiteX16" fmla="*/ 526143 w 882444"/>
              <a:gd name="connsiteY16" fmla="*/ 53878 h 430952"/>
              <a:gd name="connsiteX17" fmla="*/ 566057 w 882444"/>
              <a:gd name="connsiteY17" fmla="*/ 46621 h 430952"/>
              <a:gd name="connsiteX18" fmla="*/ 616857 w 882444"/>
              <a:gd name="connsiteY18" fmla="*/ 39364 h 430952"/>
              <a:gd name="connsiteX19" fmla="*/ 689429 w 882444"/>
              <a:gd name="connsiteY19" fmla="*/ 32107 h 430952"/>
              <a:gd name="connsiteX20" fmla="*/ 707571 w 882444"/>
              <a:gd name="connsiteY20" fmla="*/ 28478 h 430952"/>
              <a:gd name="connsiteX21" fmla="*/ 718457 w 882444"/>
              <a:gd name="connsiteY21" fmla="*/ 24850 h 430952"/>
              <a:gd name="connsiteX22" fmla="*/ 765629 w 882444"/>
              <a:gd name="connsiteY22" fmla="*/ 13964 h 430952"/>
              <a:gd name="connsiteX23" fmla="*/ 801914 w 882444"/>
              <a:gd name="connsiteY23" fmla="*/ 3078 h 430952"/>
              <a:gd name="connsiteX24" fmla="*/ 809171 w 882444"/>
              <a:gd name="connsiteY24" fmla="*/ 17592 h 430952"/>
              <a:gd name="connsiteX25" fmla="*/ 816429 w 882444"/>
              <a:gd name="connsiteY25" fmla="*/ 24850 h 430952"/>
              <a:gd name="connsiteX26" fmla="*/ 827314 w 882444"/>
              <a:gd name="connsiteY26" fmla="*/ 32107 h 430952"/>
              <a:gd name="connsiteX27" fmla="*/ 830943 w 882444"/>
              <a:gd name="connsiteY27" fmla="*/ 42992 h 430952"/>
              <a:gd name="connsiteX28" fmla="*/ 830943 w 882444"/>
              <a:gd name="connsiteY28" fmla="*/ 64764 h 430952"/>
              <a:gd name="connsiteX29" fmla="*/ 841829 w 882444"/>
              <a:gd name="connsiteY29" fmla="*/ 68392 h 430952"/>
              <a:gd name="connsiteX30" fmla="*/ 834571 w 882444"/>
              <a:gd name="connsiteY30" fmla="*/ 90164 h 430952"/>
              <a:gd name="connsiteX31" fmla="*/ 830943 w 882444"/>
              <a:gd name="connsiteY31" fmla="*/ 101050 h 430952"/>
              <a:gd name="connsiteX32" fmla="*/ 841829 w 882444"/>
              <a:gd name="connsiteY32" fmla="*/ 104678 h 430952"/>
              <a:gd name="connsiteX33" fmla="*/ 874486 w 882444"/>
              <a:gd name="connsiteY33" fmla="*/ 108307 h 430952"/>
              <a:gd name="connsiteX34" fmla="*/ 867229 w 882444"/>
              <a:gd name="connsiteY34" fmla="*/ 119192 h 430952"/>
              <a:gd name="connsiteX35" fmla="*/ 863600 w 882444"/>
              <a:gd name="connsiteY35" fmla="*/ 130078 h 430952"/>
              <a:gd name="connsiteX36" fmla="*/ 870857 w 882444"/>
              <a:gd name="connsiteY36" fmla="*/ 140964 h 430952"/>
              <a:gd name="connsiteX37" fmla="*/ 867229 w 882444"/>
              <a:gd name="connsiteY37" fmla="*/ 155478 h 430952"/>
              <a:gd name="connsiteX38" fmla="*/ 859971 w 882444"/>
              <a:gd name="connsiteY38" fmla="*/ 177250 h 430952"/>
              <a:gd name="connsiteX39" fmla="*/ 856343 w 882444"/>
              <a:gd name="connsiteY39" fmla="*/ 188135 h 430952"/>
              <a:gd name="connsiteX40" fmla="*/ 863600 w 882444"/>
              <a:gd name="connsiteY40" fmla="*/ 209907 h 430952"/>
              <a:gd name="connsiteX41" fmla="*/ 867229 w 882444"/>
              <a:gd name="connsiteY41" fmla="*/ 220792 h 430952"/>
              <a:gd name="connsiteX42" fmla="*/ 874486 w 882444"/>
              <a:gd name="connsiteY42" fmla="*/ 228050 h 430952"/>
              <a:gd name="connsiteX43" fmla="*/ 867229 w 882444"/>
              <a:gd name="connsiteY43" fmla="*/ 249821 h 430952"/>
              <a:gd name="connsiteX44" fmla="*/ 863600 w 882444"/>
              <a:gd name="connsiteY44" fmla="*/ 260707 h 430952"/>
              <a:gd name="connsiteX45" fmla="*/ 874486 w 882444"/>
              <a:gd name="connsiteY45" fmla="*/ 264335 h 430952"/>
              <a:gd name="connsiteX46" fmla="*/ 870857 w 882444"/>
              <a:gd name="connsiteY46" fmla="*/ 286107 h 430952"/>
              <a:gd name="connsiteX47" fmla="*/ 859971 w 882444"/>
              <a:gd name="connsiteY47" fmla="*/ 293364 h 430952"/>
              <a:gd name="connsiteX48" fmla="*/ 812800 w 882444"/>
              <a:gd name="connsiteY48" fmla="*/ 300621 h 430952"/>
              <a:gd name="connsiteX49" fmla="*/ 783771 w 882444"/>
              <a:gd name="connsiteY49" fmla="*/ 307878 h 430952"/>
              <a:gd name="connsiteX50" fmla="*/ 754743 w 882444"/>
              <a:gd name="connsiteY50" fmla="*/ 315135 h 430952"/>
              <a:gd name="connsiteX51" fmla="*/ 740229 w 882444"/>
              <a:gd name="connsiteY51" fmla="*/ 318764 h 430952"/>
              <a:gd name="connsiteX52" fmla="*/ 714829 w 882444"/>
              <a:gd name="connsiteY52" fmla="*/ 326021 h 430952"/>
              <a:gd name="connsiteX53" fmla="*/ 703943 w 882444"/>
              <a:gd name="connsiteY53" fmla="*/ 329650 h 430952"/>
              <a:gd name="connsiteX54" fmla="*/ 685800 w 882444"/>
              <a:gd name="connsiteY54" fmla="*/ 333278 h 430952"/>
              <a:gd name="connsiteX55" fmla="*/ 674914 w 882444"/>
              <a:gd name="connsiteY55" fmla="*/ 336907 h 430952"/>
              <a:gd name="connsiteX56" fmla="*/ 656771 w 882444"/>
              <a:gd name="connsiteY56" fmla="*/ 340535 h 430952"/>
              <a:gd name="connsiteX57" fmla="*/ 645886 w 882444"/>
              <a:gd name="connsiteY57" fmla="*/ 344164 h 430952"/>
              <a:gd name="connsiteX58" fmla="*/ 605971 w 882444"/>
              <a:gd name="connsiteY58" fmla="*/ 351421 h 430952"/>
              <a:gd name="connsiteX59" fmla="*/ 595086 w 882444"/>
              <a:gd name="connsiteY59" fmla="*/ 355050 h 430952"/>
              <a:gd name="connsiteX60" fmla="*/ 551543 w 882444"/>
              <a:gd name="connsiteY60" fmla="*/ 362307 h 430952"/>
              <a:gd name="connsiteX61" fmla="*/ 518886 w 882444"/>
              <a:gd name="connsiteY61" fmla="*/ 369564 h 430952"/>
              <a:gd name="connsiteX62" fmla="*/ 504371 w 882444"/>
              <a:gd name="connsiteY62" fmla="*/ 373192 h 430952"/>
              <a:gd name="connsiteX63" fmla="*/ 482600 w 882444"/>
              <a:gd name="connsiteY63" fmla="*/ 376821 h 430952"/>
              <a:gd name="connsiteX64" fmla="*/ 420914 w 882444"/>
              <a:gd name="connsiteY64" fmla="*/ 387707 h 430952"/>
              <a:gd name="connsiteX65" fmla="*/ 359229 w 882444"/>
              <a:gd name="connsiteY65" fmla="*/ 391335 h 430952"/>
              <a:gd name="connsiteX66" fmla="*/ 293914 w 882444"/>
              <a:gd name="connsiteY66" fmla="*/ 402221 h 430952"/>
              <a:gd name="connsiteX67" fmla="*/ 272143 w 882444"/>
              <a:gd name="connsiteY67" fmla="*/ 405850 h 430952"/>
              <a:gd name="connsiteX68" fmla="*/ 246743 w 882444"/>
              <a:gd name="connsiteY68" fmla="*/ 409478 h 430952"/>
              <a:gd name="connsiteX69" fmla="*/ 199571 w 882444"/>
              <a:gd name="connsiteY69" fmla="*/ 416735 h 430952"/>
              <a:gd name="connsiteX70" fmla="*/ 61686 w 882444"/>
              <a:gd name="connsiteY70" fmla="*/ 427621 h 430952"/>
              <a:gd name="connsiteX71" fmla="*/ 36286 w 882444"/>
              <a:gd name="connsiteY71" fmla="*/ 423992 h 430952"/>
              <a:gd name="connsiteX72" fmla="*/ 43543 w 882444"/>
              <a:gd name="connsiteY72" fmla="*/ 402221 h 430952"/>
              <a:gd name="connsiteX73" fmla="*/ 50800 w 882444"/>
              <a:gd name="connsiteY73" fmla="*/ 380450 h 430952"/>
              <a:gd name="connsiteX74" fmla="*/ 58057 w 882444"/>
              <a:gd name="connsiteY74" fmla="*/ 373192 h 430952"/>
              <a:gd name="connsiteX75" fmla="*/ 47171 w 882444"/>
              <a:gd name="connsiteY75" fmla="*/ 351421 h 430952"/>
              <a:gd name="connsiteX76" fmla="*/ 43543 w 882444"/>
              <a:gd name="connsiteY76" fmla="*/ 329650 h 430952"/>
              <a:gd name="connsiteX77" fmla="*/ 32657 w 882444"/>
              <a:gd name="connsiteY77" fmla="*/ 307878 h 430952"/>
              <a:gd name="connsiteX78" fmla="*/ 21771 w 882444"/>
              <a:gd name="connsiteY78" fmla="*/ 300621 h 430952"/>
              <a:gd name="connsiteX79" fmla="*/ 18143 w 882444"/>
              <a:gd name="connsiteY79" fmla="*/ 289735 h 430952"/>
              <a:gd name="connsiteX80" fmla="*/ 21771 w 882444"/>
              <a:gd name="connsiteY80" fmla="*/ 278850 h 430952"/>
              <a:gd name="connsiteX81" fmla="*/ 25400 w 882444"/>
              <a:gd name="connsiteY81" fmla="*/ 260707 h 430952"/>
              <a:gd name="connsiteX82" fmla="*/ 25400 w 882444"/>
              <a:gd name="connsiteY82" fmla="*/ 228050 h 430952"/>
              <a:gd name="connsiteX83" fmla="*/ 32657 w 882444"/>
              <a:gd name="connsiteY83" fmla="*/ 220792 h 430952"/>
              <a:gd name="connsiteX84" fmla="*/ 21771 w 882444"/>
              <a:gd name="connsiteY84" fmla="*/ 217164 h 430952"/>
              <a:gd name="connsiteX85" fmla="*/ 18143 w 882444"/>
              <a:gd name="connsiteY85" fmla="*/ 184507 h 430952"/>
              <a:gd name="connsiteX86" fmla="*/ 25400 w 882444"/>
              <a:gd name="connsiteY86" fmla="*/ 162735 h 430952"/>
              <a:gd name="connsiteX87" fmla="*/ 21771 w 882444"/>
              <a:gd name="connsiteY87" fmla="*/ 151850 h 430952"/>
              <a:gd name="connsiteX88" fmla="*/ 0 w 882444"/>
              <a:gd name="connsiteY88" fmla="*/ 144592 h 430952"/>
              <a:gd name="connsiteX89" fmla="*/ 7257 w 882444"/>
              <a:gd name="connsiteY89" fmla="*/ 133707 h 430952"/>
              <a:gd name="connsiteX90" fmla="*/ 18143 w 882444"/>
              <a:gd name="connsiteY90" fmla="*/ 130078 h 430952"/>
              <a:gd name="connsiteX91" fmla="*/ 32657 w 882444"/>
              <a:gd name="connsiteY91" fmla="*/ 126450 h 430952"/>
              <a:gd name="connsiteX92" fmla="*/ 43543 w 882444"/>
              <a:gd name="connsiteY92" fmla="*/ 122821 h 430952"/>
              <a:gd name="connsiteX93" fmla="*/ 50800 w 882444"/>
              <a:gd name="connsiteY93" fmla="*/ 133707 h 4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882444" h="430952">
                <a:moveTo>
                  <a:pt x="50800" y="133707"/>
                </a:moveTo>
                <a:lnTo>
                  <a:pt x="50800" y="133707"/>
                </a:lnTo>
                <a:cubicBezTo>
                  <a:pt x="60476" y="128869"/>
                  <a:pt x="69405" y="122088"/>
                  <a:pt x="79829" y="119192"/>
                </a:cubicBezTo>
                <a:cubicBezTo>
                  <a:pt x="91541" y="115939"/>
                  <a:pt x="103994" y="116496"/>
                  <a:pt x="116114" y="115564"/>
                </a:cubicBezTo>
                <a:cubicBezTo>
                  <a:pt x="135447" y="114077"/>
                  <a:pt x="154819" y="113145"/>
                  <a:pt x="174171" y="111935"/>
                </a:cubicBezTo>
                <a:cubicBezTo>
                  <a:pt x="191104" y="109516"/>
                  <a:pt x="208098" y="107490"/>
                  <a:pt x="224971" y="104678"/>
                </a:cubicBezTo>
                <a:lnTo>
                  <a:pt x="246743" y="101050"/>
                </a:lnTo>
                <a:cubicBezTo>
                  <a:pt x="252811" y="99947"/>
                  <a:pt x="258742" y="97955"/>
                  <a:pt x="264886" y="97421"/>
                </a:cubicBezTo>
                <a:cubicBezTo>
                  <a:pt x="322517" y="92409"/>
                  <a:pt x="317881" y="96589"/>
                  <a:pt x="362857" y="90164"/>
                </a:cubicBezTo>
                <a:cubicBezTo>
                  <a:pt x="378162" y="87978"/>
                  <a:pt x="381266" y="86073"/>
                  <a:pt x="395514" y="82907"/>
                </a:cubicBezTo>
                <a:cubicBezTo>
                  <a:pt x="401535" y="81569"/>
                  <a:pt x="407674" y="80774"/>
                  <a:pt x="413657" y="79278"/>
                </a:cubicBezTo>
                <a:cubicBezTo>
                  <a:pt x="417368" y="78350"/>
                  <a:pt x="420809" y="76480"/>
                  <a:pt x="424543" y="75650"/>
                </a:cubicBezTo>
                <a:cubicBezTo>
                  <a:pt x="431725" y="74054"/>
                  <a:pt x="439132" y="73617"/>
                  <a:pt x="446314" y="72021"/>
                </a:cubicBezTo>
                <a:cubicBezTo>
                  <a:pt x="450048" y="71191"/>
                  <a:pt x="453466" y="69222"/>
                  <a:pt x="457200" y="68392"/>
                </a:cubicBezTo>
                <a:cubicBezTo>
                  <a:pt x="464382" y="66796"/>
                  <a:pt x="471757" y="66207"/>
                  <a:pt x="478971" y="64764"/>
                </a:cubicBezTo>
                <a:cubicBezTo>
                  <a:pt x="533100" y="53939"/>
                  <a:pt x="440658" y="69938"/>
                  <a:pt x="515257" y="57507"/>
                </a:cubicBezTo>
                <a:cubicBezTo>
                  <a:pt x="518886" y="56297"/>
                  <a:pt x="522432" y="54806"/>
                  <a:pt x="526143" y="53878"/>
                </a:cubicBezTo>
                <a:cubicBezTo>
                  <a:pt x="534917" y="51684"/>
                  <a:pt x="557985" y="47832"/>
                  <a:pt x="566057" y="46621"/>
                </a:cubicBezTo>
                <a:cubicBezTo>
                  <a:pt x="582973" y="44084"/>
                  <a:pt x="599856" y="41253"/>
                  <a:pt x="616857" y="39364"/>
                </a:cubicBezTo>
                <a:cubicBezTo>
                  <a:pt x="662792" y="34259"/>
                  <a:pt x="638606" y="36726"/>
                  <a:pt x="689429" y="32107"/>
                </a:cubicBezTo>
                <a:cubicBezTo>
                  <a:pt x="695476" y="30897"/>
                  <a:pt x="701588" y="29974"/>
                  <a:pt x="707571" y="28478"/>
                </a:cubicBezTo>
                <a:cubicBezTo>
                  <a:pt x="711282" y="27550"/>
                  <a:pt x="714746" y="25778"/>
                  <a:pt x="718457" y="24850"/>
                </a:cubicBezTo>
                <a:cubicBezTo>
                  <a:pt x="741473" y="19096"/>
                  <a:pt x="738554" y="22989"/>
                  <a:pt x="765629" y="13964"/>
                </a:cubicBezTo>
                <a:cubicBezTo>
                  <a:pt x="792131" y="5130"/>
                  <a:pt x="779979" y="8563"/>
                  <a:pt x="801914" y="3078"/>
                </a:cubicBezTo>
                <a:cubicBezTo>
                  <a:pt x="839186" y="10533"/>
                  <a:pt x="812689" y="0"/>
                  <a:pt x="809171" y="17592"/>
                </a:cubicBezTo>
                <a:cubicBezTo>
                  <a:pt x="808500" y="20947"/>
                  <a:pt x="813757" y="22713"/>
                  <a:pt x="816429" y="24850"/>
                </a:cubicBezTo>
                <a:cubicBezTo>
                  <a:pt x="819834" y="27574"/>
                  <a:pt x="823686" y="29688"/>
                  <a:pt x="827314" y="32107"/>
                </a:cubicBezTo>
                <a:cubicBezTo>
                  <a:pt x="828524" y="35735"/>
                  <a:pt x="830943" y="39167"/>
                  <a:pt x="830943" y="42992"/>
                </a:cubicBezTo>
                <a:cubicBezTo>
                  <a:pt x="830943" y="52669"/>
                  <a:pt x="821266" y="55087"/>
                  <a:pt x="830943" y="64764"/>
                </a:cubicBezTo>
                <a:cubicBezTo>
                  <a:pt x="833648" y="67469"/>
                  <a:pt x="838200" y="67183"/>
                  <a:pt x="841829" y="68392"/>
                </a:cubicBezTo>
                <a:lnTo>
                  <a:pt x="834571" y="90164"/>
                </a:lnTo>
                <a:lnTo>
                  <a:pt x="830943" y="101050"/>
                </a:lnTo>
                <a:cubicBezTo>
                  <a:pt x="834572" y="102259"/>
                  <a:pt x="838056" y="104049"/>
                  <a:pt x="841829" y="104678"/>
                </a:cubicBezTo>
                <a:cubicBezTo>
                  <a:pt x="852633" y="106479"/>
                  <a:pt x="864976" y="102873"/>
                  <a:pt x="874486" y="108307"/>
                </a:cubicBezTo>
                <a:cubicBezTo>
                  <a:pt x="878272" y="110471"/>
                  <a:pt x="869179" y="115292"/>
                  <a:pt x="867229" y="119192"/>
                </a:cubicBezTo>
                <a:cubicBezTo>
                  <a:pt x="865518" y="122613"/>
                  <a:pt x="864810" y="126449"/>
                  <a:pt x="863600" y="130078"/>
                </a:cubicBezTo>
                <a:cubicBezTo>
                  <a:pt x="866019" y="133707"/>
                  <a:pt x="870240" y="136647"/>
                  <a:pt x="870857" y="140964"/>
                </a:cubicBezTo>
                <a:cubicBezTo>
                  <a:pt x="871562" y="145901"/>
                  <a:pt x="868662" y="150701"/>
                  <a:pt x="867229" y="155478"/>
                </a:cubicBezTo>
                <a:cubicBezTo>
                  <a:pt x="865031" y="162805"/>
                  <a:pt x="862390" y="169993"/>
                  <a:pt x="859971" y="177250"/>
                </a:cubicBezTo>
                <a:lnTo>
                  <a:pt x="856343" y="188135"/>
                </a:lnTo>
                <a:lnTo>
                  <a:pt x="863600" y="209907"/>
                </a:lnTo>
                <a:cubicBezTo>
                  <a:pt x="864810" y="213535"/>
                  <a:pt x="864525" y="218087"/>
                  <a:pt x="867229" y="220792"/>
                </a:cubicBezTo>
                <a:lnTo>
                  <a:pt x="874486" y="228050"/>
                </a:lnTo>
                <a:lnTo>
                  <a:pt x="867229" y="249821"/>
                </a:lnTo>
                <a:lnTo>
                  <a:pt x="863600" y="260707"/>
                </a:lnTo>
                <a:cubicBezTo>
                  <a:pt x="867229" y="261916"/>
                  <a:pt x="871781" y="261630"/>
                  <a:pt x="874486" y="264335"/>
                </a:cubicBezTo>
                <a:cubicBezTo>
                  <a:pt x="882444" y="272293"/>
                  <a:pt x="876870" y="280094"/>
                  <a:pt x="870857" y="286107"/>
                </a:cubicBezTo>
                <a:cubicBezTo>
                  <a:pt x="867773" y="289191"/>
                  <a:pt x="864108" y="291985"/>
                  <a:pt x="859971" y="293364"/>
                </a:cubicBezTo>
                <a:cubicBezTo>
                  <a:pt x="855482" y="294860"/>
                  <a:pt x="815586" y="300064"/>
                  <a:pt x="812800" y="300621"/>
                </a:cubicBezTo>
                <a:cubicBezTo>
                  <a:pt x="803020" y="302577"/>
                  <a:pt x="793447" y="305459"/>
                  <a:pt x="783771" y="307878"/>
                </a:cubicBezTo>
                <a:lnTo>
                  <a:pt x="754743" y="315135"/>
                </a:lnTo>
                <a:cubicBezTo>
                  <a:pt x="749905" y="316345"/>
                  <a:pt x="744960" y="317187"/>
                  <a:pt x="740229" y="318764"/>
                </a:cubicBezTo>
                <a:cubicBezTo>
                  <a:pt x="714108" y="327470"/>
                  <a:pt x="746749" y="316900"/>
                  <a:pt x="714829" y="326021"/>
                </a:cubicBezTo>
                <a:cubicBezTo>
                  <a:pt x="711151" y="327072"/>
                  <a:pt x="707654" y="328722"/>
                  <a:pt x="703943" y="329650"/>
                </a:cubicBezTo>
                <a:cubicBezTo>
                  <a:pt x="697960" y="331146"/>
                  <a:pt x="691783" y="331782"/>
                  <a:pt x="685800" y="333278"/>
                </a:cubicBezTo>
                <a:cubicBezTo>
                  <a:pt x="682089" y="334206"/>
                  <a:pt x="678625" y="335979"/>
                  <a:pt x="674914" y="336907"/>
                </a:cubicBezTo>
                <a:cubicBezTo>
                  <a:pt x="668931" y="338403"/>
                  <a:pt x="662754" y="339039"/>
                  <a:pt x="656771" y="340535"/>
                </a:cubicBezTo>
                <a:cubicBezTo>
                  <a:pt x="653061" y="341463"/>
                  <a:pt x="649596" y="343236"/>
                  <a:pt x="645886" y="344164"/>
                </a:cubicBezTo>
                <a:cubicBezTo>
                  <a:pt x="635756" y="346697"/>
                  <a:pt x="615661" y="349806"/>
                  <a:pt x="605971" y="351421"/>
                </a:cubicBezTo>
                <a:cubicBezTo>
                  <a:pt x="602343" y="352631"/>
                  <a:pt x="598836" y="354300"/>
                  <a:pt x="595086" y="355050"/>
                </a:cubicBezTo>
                <a:cubicBezTo>
                  <a:pt x="580657" y="357936"/>
                  <a:pt x="565503" y="357655"/>
                  <a:pt x="551543" y="362307"/>
                </a:cubicBezTo>
                <a:cubicBezTo>
                  <a:pt x="530359" y="369367"/>
                  <a:pt x="550813" y="363179"/>
                  <a:pt x="518886" y="369564"/>
                </a:cubicBezTo>
                <a:cubicBezTo>
                  <a:pt x="513996" y="370542"/>
                  <a:pt x="509261" y="372214"/>
                  <a:pt x="504371" y="373192"/>
                </a:cubicBezTo>
                <a:cubicBezTo>
                  <a:pt x="497157" y="374635"/>
                  <a:pt x="489831" y="375465"/>
                  <a:pt x="482600" y="376821"/>
                </a:cubicBezTo>
                <a:cubicBezTo>
                  <a:pt x="463575" y="380388"/>
                  <a:pt x="440741" y="386055"/>
                  <a:pt x="420914" y="387707"/>
                </a:cubicBezTo>
                <a:cubicBezTo>
                  <a:pt x="400388" y="389417"/>
                  <a:pt x="379791" y="390126"/>
                  <a:pt x="359229" y="391335"/>
                </a:cubicBezTo>
                <a:lnTo>
                  <a:pt x="293914" y="402221"/>
                </a:lnTo>
                <a:cubicBezTo>
                  <a:pt x="286657" y="403431"/>
                  <a:pt x="279426" y="404810"/>
                  <a:pt x="272143" y="405850"/>
                </a:cubicBezTo>
                <a:lnTo>
                  <a:pt x="246743" y="409478"/>
                </a:lnTo>
                <a:cubicBezTo>
                  <a:pt x="228334" y="412310"/>
                  <a:pt x="218539" y="414628"/>
                  <a:pt x="199571" y="416735"/>
                </a:cubicBezTo>
                <a:cubicBezTo>
                  <a:pt x="124152" y="425114"/>
                  <a:pt x="134368" y="423583"/>
                  <a:pt x="61686" y="427621"/>
                </a:cubicBezTo>
                <a:cubicBezTo>
                  <a:pt x="53219" y="426411"/>
                  <a:pt x="41257" y="430952"/>
                  <a:pt x="36286" y="423992"/>
                </a:cubicBezTo>
                <a:cubicBezTo>
                  <a:pt x="31840" y="417767"/>
                  <a:pt x="41124" y="409478"/>
                  <a:pt x="43543" y="402221"/>
                </a:cubicBezTo>
                <a:lnTo>
                  <a:pt x="50800" y="380450"/>
                </a:lnTo>
                <a:lnTo>
                  <a:pt x="58057" y="373192"/>
                </a:lnTo>
                <a:cubicBezTo>
                  <a:pt x="51534" y="363407"/>
                  <a:pt x="49675" y="362687"/>
                  <a:pt x="47171" y="351421"/>
                </a:cubicBezTo>
                <a:cubicBezTo>
                  <a:pt x="45575" y="344239"/>
                  <a:pt x="45139" y="336832"/>
                  <a:pt x="43543" y="329650"/>
                </a:cubicBezTo>
                <a:cubicBezTo>
                  <a:pt x="41857" y="322062"/>
                  <a:pt x="38248" y="313469"/>
                  <a:pt x="32657" y="307878"/>
                </a:cubicBezTo>
                <a:cubicBezTo>
                  <a:pt x="29573" y="304794"/>
                  <a:pt x="25400" y="303040"/>
                  <a:pt x="21771" y="300621"/>
                </a:cubicBezTo>
                <a:cubicBezTo>
                  <a:pt x="20562" y="296992"/>
                  <a:pt x="18143" y="293560"/>
                  <a:pt x="18143" y="289735"/>
                </a:cubicBezTo>
                <a:cubicBezTo>
                  <a:pt x="18143" y="285910"/>
                  <a:pt x="20843" y="282560"/>
                  <a:pt x="21771" y="278850"/>
                </a:cubicBezTo>
                <a:cubicBezTo>
                  <a:pt x="23267" y="272867"/>
                  <a:pt x="24190" y="266755"/>
                  <a:pt x="25400" y="260707"/>
                </a:cubicBezTo>
                <a:cubicBezTo>
                  <a:pt x="17950" y="238357"/>
                  <a:pt x="13223" y="243271"/>
                  <a:pt x="25400" y="228050"/>
                </a:cubicBezTo>
                <a:cubicBezTo>
                  <a:pt x="27537" y="225378"/>
                  <a:pt x="30238" y="223211"/>
                  <a:pt x="32657" y="220792"/>
                </a:cubicBezTo>
                <a:cubicBezTo>
                  <a:pt x="29028" y="219583"/>
                  <a:pt x="24758" y="219553"/>
                  <a:pt x="21771" y="217164"/>
                </a:cubicBezTo>
                <a:cubicBezTo>
                  <a:pt x="9852" y="207629"/>
                  <a:pt x="14777" y="197973"/>
                  <a:pt x="18143" y="184507"/>
                </a:cubicBezTo>
                <a:cubicBezTo>
                  <a:pt x="19998" y="177086"/>
                  <a:pt x="25400" y="162735"/>
                  <a:pt x="25400" y="162735"/>
                </a:cubicBezTo>
                <a:cubicBezTo>
                  <a:pt x="24190" y="159107"/>
                  <a:pt x="24883" y="154073"/>
                  <a:pt x="21771" y="151850"/>
                </a:cubicBezTo>
                <a:cubicBezTo>
                  <a:pt x="15546" y="147404"/>
                  <a:pt x="0" y="144592"/>
                  <a:pt x="0" y="144592"/>
                </a:cubicBezTo>
                <a:cubicBezTo>
                  <a:pt x="2419" y="140964"/>
                  <a:pt x="3852" y="136431"/>
                  <a:pt x="7257" y="133707"/>
                </a:cubicBezTo>
                <a:cubicBezTo>
                  <a:pt x="10244" y="131318"/>
                  <a:pt x="14465" y="131129"/>
                  <a:pt x="18143" y="130078"/>
                </a:cubicBezTo>
                <a:cubicBezTo>
                  <a:pt x="22938" y="128708"/>
                  <a:pt x="27862" y="127820"/>
                  <a:pt x="32657" y="126450"/>
                </a:cubicBezTo>
                <a:cubicBezTo>
                  <a:pt x="36335" y="125399"/>
                  <a:pt x="39792" y="123571"/>
                  <a:pt x="43543" y="122821"/>
                </a:cubicBezTo>
                <a:cubicBezTo>
                  <a:pt x="70140" y="117501"/>
                  <a:pt x="49591" y="131893"/>
                  <a:pt x="50800" y="133707"/>
                </a:cubicBezTo>
                <a:close/>
              </a:path>
            </a:pathLst>
          </a:custGeom>
          <a:blipFill dpi="0" rotWithShape="1">
            <a:blip r:embed="rId4" cstate="print">
              <a:alphaModFix amt="6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083858" y="3416911"/>
            <a:ext cx="2187241" cy="101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Freeform 7"/>
          <p:cNvSpPr/>
          <p:nvPr/>
        </p:nvSpPr>
        <p:spPr>
          <a:xfrm rot="240280">
            <a:off x="5620539" y="4496124"/>
            <a:ext cx="882444" cy="430952"/>
          </a:xfrm>
          <a:custGeom>
            <a:avLst/>
            <a:gdLst>
              <a:gd name="connsiteX0" fmla="*/ 50800 w 882444"/>
              <a:gd name="connsiteY0" fmla="*/ 133707 h 430952"/>
              <a:gd name="connsiteX1" fmla="*/ 50800 w 882444"/>
              <a:gd name="connsiteY1" fmla="*/ 133707 h 430952"/>
              <a:gd name="connsiteX2" fmla="*/ 79829 w 882444"/>
              <a:gd name="connsiteY2" fmla="*/ 119192 h 430952"/>
              <a:gd name="connsiteX3" fmla="*/ 116114 w 882444"/>
              <a:gd name="connsiteY3" fmla="*/ 115564 h 430952"/>
              <a:gd name="connsiteX4" fmla="*/ 174171 w 882444"/>
              <a:gd name="connsiteY4" fmla="*/ 111935 h 430952"/>
              <a:gd name="connsiteX5" fmla="*/ 224971 w 882444"/>
              <a:gd name="connsiteY5" fmla="*/ 104678 h 430952"/>
              <a:gd name="connsiteX6" fmla="*/ 246743 w 882444"/>
              <a:gd name="connsiteY6" fmla="*/ 101050 h 430952"/>
              <a:gd name="connsiteX7" fmla="*/ 264886 w 882444"/>
              <a:gd name="connsiteY7" fmla="*/ 97421 h 430952"/>
              <a:gd name="connsiteX8" fmla="*/ 362857 w 882444"/>
              <a:gd name="connsiteY8" fmla="*/ 90164 h 430952"/>
              <a:gd name="connsiteX9" fmla="*/ 395514 w 882444"/>
              <a:gd name="connsiteY9" fmla="*/ 82907 h 430952"/>
              <a:gd name="connsiteX10" fmla="*/ 413657 w 882444"/>
              <a:gd name="connsiteY10" fmla="*/ 79278 h 430952"/>
              <a:gd name="connsiteX11" fmla="*/ 424543 w 882444"/>
              <a:gd name="connsiteY11" fmla="*/ 75650 h 430952"/>
              <a:gd name="connsiteX12" fmla="*/ 446314 w 882444"/>
              <a:gd name="connsiteY12" fmla="*/ 72021 h 430952"/>
              <a:gd name="connsiteX13" fmla="*/ 457200 w 882444"/>
              <a:gd name="connsiteY13" fmla="*/ 68392 h 430952"/>
              <a:gd name="connsiteX14" fmla="*/ 478971 w 882444"/>
              <a:gd name="connsiteY14" fmla="*/ 64764 h 430952"/>
              <a:gd name="connsiteX15" fmla="*/ 515257 w 882444"/>
              <a:gd name="connsiteY15" fmla="*/ 57507 h 430952"/>
              <a:gd name="connsiteX16" fmla="*/ 526143 w 882444"/>
              <a:gd name="connsiteY16" fmla="*/ 53878 h 430952"/>
              <a:gd name="connsiteX17" fmla="*/ 566057 w 882444"/>
              <a:gd name="connsiteY17" fmla="*/ 46621 h 430952"/>
              <a:gd name="connsiteX18" fmla="*/ 616857 w 882444"/>
              <a:gd name="connsiteY18" fmla="*/ 39364 h 430952"/>
              <a:gd name="connsiteX19" fmla="*/ 689429 w 882444"/>
              <a:gd name="connsiteY19" fmla="*/ 32107 h 430952"/>
              <a:gd name="connsiteX20" fmla="*/ 707571 w 882444"/>
              <a:gd name="connsiteY20" fmla="*/ 28478 h 430952"/>
              <a:gd name="connsiteX21" fmla="*/ 718457 w 882444"/>
              <a:gd name="connsiteY21" fmla="*/ 24850 h 430952"/>
              <a:gd name="connsiteX22" fmla="*/ 765629 w 882444"/>
              <a:gd name="connsiteY22" fmla="*/ 13964 h 430952"/>
              <a:gd name="connsiteX23" fmla="*/ 801914 w 882444"/>
              <a:gd name="connsiteY23" fmla="*/ 3078 h 430952"/>
              <a:gd name="connsiteX24" fmla="*/ 809171 w 882444"/>
              <a:gd name="connsiteY24" fmla="*/ 17592 h 430952"/>
              <a:gd name="connsiteX25" fmla="*/ 816429 w 882444"/>
              <a:gd name="connsiteY25" fmla="*/ 24850 h 430952"/>
              <a:gd name="connsiteX26" fmla="*/ 827314 w 882444"/>
              <a:gd name="connsiteY26" fmla="*/ 32107 h 430952"/>
              <a:gd name="connsiteX27" fmla="*/ 830943 w 882444"/>
              <a:gd name="connsiteY27" fmla="*/ 42992 h 430952"/>
              <a:gd name="connsiteX28" fmla="*/ 830943 w 882444"/>
              <a:gd name="connsiteY28" fmla="*/ 64764 h 430952"/>
              <a:gd name="connsiteX29" fmla="*/ 841829 w 882444"/>
              <a:gd name="connsiteY29" fmla="*/ 68392 h 430952"/>
              <a:gd name="connsiteX30" fmla="*/ 834571 w 882444"/>
              <a:gd name="connsiteY30" fmla="*/ 90164 h 430952"/>
              <a:gd name="connsiteX31" fmla="*/ 830943 w 882444"/>
              <a:gd name="connsiteY31" fmla="*/ 101050 h 430952"/>
              <a:gd name="connsiteX32" fmla="*/ 841829 w 882444"/>
              <a:gd name="connsiteY32" fmla="*/ 104678 h 430952"/>
              <a:gd name="connsiteX33" fmla="*/ 874486 w 882444"/>
              <a:gd name="connsiteY33" fmla="*/ 108307 h 430952"/>
              <a:gd name="connsiteX34" fmla="*/ 867229 w 882444"/>
              <a:gd name="connsiteY34" fmla="*/ 119192 h 430952"/>
              <a:gd name="connsiteX35" fmla="*/ 863600 w 882444"/>
              <a:gd name="connsiteY35" fmla="*/ 130078 h 430952"/>
              <a:gd name="connsiteX36" fmla="*/ 870857 w 882444"/>
              <a:gd name="connsiteY36" fmla="*/ 140964 h 430952"/>
              <a:gd name="connsiteX37" fmla="*/ 867229 w 882444"/>
              <a:gd name="connsiteY37" fmla="*/ 155478 h 430952"/>
              <a:gd name="connsiteX38" fmla="*/ 859971 w 882444"/>
              <a:gd name="connsiteY38" fmla="*/ 177250 h 430952"/>
              <a:gd name="connsiteX39" fmla="*/ 856343 w 882444"/>
              <a:gd name="connsiteY39" fmla="*/ 188135 h 430952"/>
              <a:gd name="connsiteX40" fmla="*/ 863600 w 882444"/>
              <a:gd name="connsiteY40" fmla="*/ 209907 h 430952"/>
              <a:gd name="connsiteX41" fmla="*/ 867229 w 882444"/>
              <a:gd name="connsiteY41" fmla="*/ 220792 h 430952"/>
              <a:gd name="connsiteX42" fmla="*/ 874486 w 882444"/>
              <a:gd name="connsiteY42" fmla="*/ 228050 h 430952"/>
              <a:gd name="connsiteX43" fmla="*/ 867229 w 882444"/>
              <a:gd name="connsiteY43" fmla="*/ 249821 h 430952"/>
              <a:gd name="connsiteX44" fmla="*/ 863600 w 882444"/>
              <a:gd name="connsiteY44" fmla="*/ 260707 h 430952"/>
              <a:gd name="connsiteX45" fmla="*/ 874486 w 882444"/>
              <a:gd name="connsiteY45" fmla="*/ 264335 h 430952"/>
              <a:gd name="connsiteX46" fmla="*/ 870857 w 882444"/>
              <a:gd name="connsiteY46" fmla="*/ 286107 h 430952"/>
              <a:gd name="connsiteX47" fmla="*/ 859971 w 882444"/>
              <a:gd name="connsiteY47" fmla="*/ 293364 h 430952"/>
              <a:gd name="connsiteX48" fmla="*/ 812800 w 882444"/>
              <a:gd name="connsiteY48" fmla="*/ 300621 h 430952"/>
              <a:gd name="connsiteX49" fmla="*/ 783771 w 882444"/>
              <a:gd name="connsiteY49" fmla="*/ 307878 h 430952"/>
              <a:gd name="connsiteX50" fmla="*/ 754743 w 882444"/>
              <a:gd name="connsiteY50" fmla="*/ 315135 h 430952"/>
              <a:gd name="connsiteX51" fmla="*/ 740229 w 882444"/>
              <a:gd name="connsiteY51" fmla="*/ 318764 h 430952"/>
              <a:gd name="connsiteX52" fmla="*/ 714829 w 882444"/>
              <a:gd name="connsiteY52" fmla="*/ 326021 h 430952"/>
              <a:gd name="connsiteX53" fmla="*/ 703943 w 882444"/>
              <a:gd name="connsiteY53" fmla="*/ 329650 h 430952"/>
              <a:gd name="connsiteX54" fmla="*/ 685800 w 882444"/>
              <a:gd name="connsiteY54" fmla="*/ 333278 h 430952"/>
              <a:gd name="connsiteX55" fmla="*/ 674914 w 882444"/>
              <a:gd name="connsiteY55" fmla="*/ 336907 h 430952"/>
              <a:gd name="connsiteX56" fmla="*/ 656771 w 882444"/>
              <a:gd name="connsiteY56" fmla="*/ 340535 h 430952"/>
              <a:gd name="connsiteX57" fmla="*/ 645886 w 882444"/>
              <a:gd name="connsiteY57" fmla="*/ 344164 h 430952"/>
              <a:gd name="connsiteX58" fmla="*/ 605971 w 882444"/>
              <a:gd name="connsiteY58" fmla="*/ 351421 h 430952"/>
              <a:gd name="connsiteX59" fmla="*/ 595086 w 882444"/>
              <a:gd name="connsiteY59" fmla="*/ 355050 h 430952"/>
              <a:gd name="connsiteX60" fmla="*/ 551543 w 882444"/>
              <a:gd name="connsiteY60" fmla="*/ 362307 h 430952"/>
              <a:gd name="connsiteX61" fmla="*/ 518886 w 882444"/>
              <a:gd name="connsiteY61" fmla="*/ 369564 h 430952"/>
              <a:gd name="connsiteX62" fmla="*/ 504371 w 882444"/>
              <a:gd name="connsiteY62" fmla="*/ 373192 h 430952"/>
              <a:gd name="connsiteX63" fmla="*/ 482600 w 882444"/>
              <a:gd name="connsiteY63" fmla="*/ 376821 h 430952"/>
              <a:gd name="connsiteX64" fmla="*/ 420914 w 882444"/>
              <a:gd name="connsiteY64" fmla="*/ 387707 h 430952"/>
              <a:gd name="connsiteX65" fmla="*/ 359229 w 882444"/>
              <a:gd name="connsiteY65" fmla="*/ 391335 h 430952"/>
              <a:gd name="connsiteX66" fmla="*/ 293914 w 882444"/>
              <a:gd name="connsiteY66" fmla="*/ 402221 h 430952"/>
              <a:gd name="connsiteX67" fmla="*/ 272143 w 882444"/>
              <a:gd name="connsiteY67" fmla="*/ 405850 h 430952"/>
              <a:gd name="connsiteX68" fmla="*/ 246743 w 882444"/>
              <a:gd name="connsiteY68" fmla="*/ 409478 h 430952"/>
              <a:gd name="connsiteX69" fmla="*/ 199571 w 882444"/>
              <a:gd name="connsiteY69" fmla="*/ 416735 h 430952"/>
              <a:gd name="connsiteX70" fmla="*/ 61686 w 882444"/>
              <a:gd name="connsiteY70" fmla="*/ 427621 h 430952"/>
              <a:gd name="connsiteX71" fmla="*/ 36286 w 882444"/>
              <a:gd name="connsiteY71" fmla="*/ 423992 h 430952"/>
              <a:gd name="connsiteX72" fmla="*/ 43543 w 882444"/>
              <a:gd name="connsiteY72" fmla="*/ 402221 h 430952"/>
              <a:gd name="connsiteX73" fmla="*/ 50800 w 882444"/>
              <a:gd name="connsiteY73" fmla="*/ 380450 h 430952"/>
              <a:gd name="connsiteX74" fmla="*/ 58057 w 882444"/>
              <a:gd name="connsiteY74" fmla="*/ 373192 h 430952"/>
              <a:gd name="connsiteX75" fmla="*/ 47171 w 882444"/>
              <a:gd name="connsiteY75" fmla="*/ 351421 h 430952"/>
              <a:gd name="connsiteX76" fmla="*/ 43543 w 882444"/>
              <a:gd name="connsiteY76" fmla="*/ 329650 h 430952"/>
              <a:gd name="connsiteX77" fmla="*/ 32657 w 882444"/>
              <a:gd name="connsiteY77" fmla="*/ 307878 h 430952"/>
              <a:gd name="connsiteX78" fmla="*/ 21771 w 882444"/>
              <a:gd name="connsiteY78" fmla="*/ 300621 h 430952"/>
              <a:gd name="connsiteX79" fmla="*/ 18143 w 882444"/>
              <a:gd name="connsiteY79" fmla="*/ 289735 h 430952"/>
              <a:gd name="connsiteX80" fmla="*/ 21771 w 882444"/>
              <a:gd name="connsiteY80" fmla="*/ 278850 h 430952"/>
              <a:gd name="connsiteX81" fmla="*/ 25400 w 882444"/>
              <a:gd name="connsiteY81" fmla="*/ 260707 h 430952"/>
              <a:gd name="connsiteX82" fmla="*/ 25400 w 882444"/>
              <a:gd name="connsiteY82" fmla="*/ 228050 h 430952"/>
              <a:gd name="connsiteX83" fmla="*/ 32657 w 882444"/>
              <a:gd name="connsiteY83" fmla="*/ 220792 h 430952"/>
              <a:gd name="connsiteX84" fmla="*/ 21771 w 882444"/>
              <a:gd name="connsiteY84" fmla="*/ 217164 h 430952"/>
              <a:gd name="connsiteX85" fmla="*/ 18143 w 882444"/>
              <a:gd name="connsiteY85" fmla="*/ 184507 h 430952"/>
              <a:gd name="connsiteX86" fmla="*/ 25400 w 882444"/>
              <a:gd name="connsiteY86" fmla="*/ 162735 h 430952"/>
              <a:gd name="connsiteX87" fmla="*/ 21771 w 882444"/>
              <a:gd name="connsiteY87" fmla="*/ 151850 h 430952"/>
              <a:gd name="connsiteX88" fmla="*/ 0 w 882444"/>
              <a:gd name="connsiteY88" fmla="*/ 144592 h 430952"/>
              <a:gd name="connsiteX89" fmla="*/ 7257 w 882444"/>
              <a:gd name="connsiteY89" fmla="*/ 133707 h 430952"/>
              <a:gd name="connsiteX90" fmla="*/ 18143 w 882444"/>
              <a:gd name="connsiteY90" fmla="*/ 130078 h 430952"/>
              <a:gd name="connsiteX91" fmla="*/ 32657 w 882444"/>
              <a:gd name="connsiteY91" fmla="*/ 126450 h 430952"/>
              <a:gd name="connsiteX92" fmla="*/ 43543 w 882444"/>
              <a:gd name="connsiteY92" fmla="*/ 122821 h 430952"/>
              <a:gd name="connsiteX93" fmla="*/ 50800 w 882444"/>
              <a:gd name="connsiteY93" fmla="*/ 133707 h 4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882444" h="430952">
                <a:moveTo>
                  <a:pt x="50800" y="133707"/>
                </a:moveTo>
                <a:lnTo>
                  <a:pt x="50800" y="133707"/>
                </a:lnTo>
                <a:cubicBezTo>
                  <a:pt x="60476" y="128869"/>
                  <a:pt x="69405" y="122088"/>
                  <a:pt x="79829" y="119192"/>
                </a:cubicBezTo>
                <a:cubicBezTo>
                  <a:pt x="91541" y="115939"/>
                  <a:pt x="103994" y="116496"/>
                  <a:pt x="116114" y="115564"/>
                </a:cubicBezTo>
                <a:cubicBezTo>
                  <a:pt x="135447" y="114077"/>
                  <a:pt x="154819" y="113145"/>
                  <a:pt x="174171" y="111935"/>
                </a:cubicBezTo>
                <a:cubicBezTo>
                  <a:pt x="191104" y="109516"/>
                  <a:pt x="208098" y="107490"/>
                  <a:pt x="224971" y="104678"/>
                </a:cubicBezTo>
                <a:lnTo>
                  <a:pt x="246743" y="101050"/>
                </a:lnTo>
                <a:cubicBezTo>
                  <a:pt x="252811" y="99947"/>
                  <a:pt x="258742" y="97955"/>
                  <a:pt x="264886" y="97421"/>
                </a:cubicBezTo>
                <a:cubicBezTo>
                  <a:pt x="322517" y="92409"/>
                  <a:pt x="317881" y="96589"/>
                  <a:pt x="362857" y="90164"/>
                </a:cubicBezTo>
                <a:cubicBezTo>
                  <a:pt x="378162" y="87978"/>
                  <a:pt x="381266" y="86073"/>
                  <a:pt x="395514" y="82907"/>
                </a:cubicBezTo>
                <a:cubicBezTo>
                  <a:pt x="401535" y="81569"/>
                  <a:pt x="407674" y="80774"/>
                  <a:pt x="413657" y="79278"/>
                </a:cubicBezTo>
                <a:cubicBezTo>
                  <a:pt x="417368" y="78350"/>
                  <a:pt x="420809" y="76480"/>
                  <a:pt x="424543" y="75650"/>
                </a:cubicBezTo>
                <a:cubicBezTo>
                  <a:pt x="431725" y="74054"/>
                  <a:pt x="439132" y="73617"/>
                  <a:pt x="446314" y="72021"/>
                </a:cubicBezTo>
                <a:cubicBezTo>
                  <a:pt x="450048" y="71191"/>
                  <a:pt x="453466" y="69222"/>
                  <a:pt x="457200" y="68392"/>
                </a:cubicBezTo>
                <a:cubicBezTo>
                  <a:pt x="464382" y="66796"/>
                  <a:pt x="471757" y="66207"/>
                  <a:pt x="478971" y="64764"/>
                </a:cubicBezTo>
                <a:cubicBezTo>
                  <a:pt x="533100" y="53939"/>
                  <a:pt x="440658" y="69938"/>
                  <a:pt x="515257" y="57507"/>
                </a:cubicBezTo>
                <a:cubicBezTo>
                  <a:pt x="518886" y="56297"/>
                  <a:pt x="522432" y="54806"/>
                  <a:pt x="526143" y="53878"/>
                </a:cubicBezTo>
                <a:cubicBezTo>
                  <a:pt x="534917" y="51684"/>
                  <a:pt x="557985" y="47832"/>
                  <a:pt x="566057" y="46621"/>
                </a:cubicBezTo>
                <a:cubicBezTo>
                  <a:pt x="582973" y="44084"/>
                  <a:pt x="599856" y="41253"/>
                  <a:pt x="616857" y="39364"/>
                </a:cubicBezTo>
                <a:cubicBezTo>
                  <a:pt x="662792" y="34259"/>
                  <a:pt x="638606" y="36726"/>
                  <a:pt x="689429" y="32107"/>
                </a:cubicBezTo>
                <a:cubicBezTo>
                  <a:pt x="695476" y="30897"/>
                  <a:pt x="701588" y="29974"/>
                  <a:pt x="707571" y="28478"/>
                </a:cubicBezTo>
                <a:cubicBezTo>
                  <a:pt x="711282" y="27550"/>
                  <a:pt x="714746" y="25778"/>
                  <a:pt x="718457" y="24850"/>
                </a:cubicBezTo>
                <a:cubicBezTo>
                  <a:pt x="741473" y="19096"/>
                  <a:pt x="738554" y="22989"/>
                  <a:pt x="765629" y="13964"/>
                </a:cubicBezTo>
                <a:cubicBezTo>
                  <a:pt x="792131" y="5130"/>
                  <a:pt x="779979" y="8563"/>
                  <a:pt x="801914" y="3078"/>
                </a:cubicBezTo>
                <a:cubicBezTo>
                  <a:pt x="839186" y="10533"/>
                  <a:pt x="812689" y="0"/>
                  <a:pt x="809171" y="17592"/>
                </a:cubicBezTo>
                <a:cubicBezTo>
                  <a:pt x="808500" y="20947"/>
                  <a:pt x="813757" y="22713"/>
                  <a:pt x="816429" y="24850"/>
                </a:cubicBezTo>
                <a:cubicBezTo>
                  <a:pt x="819834" y="27574"/>
                  <a:pt x="823686" y="29688"/>
                  <a:pt x="827314" y="32107"/>
                </a:cubicBezTo>
                <a:cubicBezTo>
                  <a:pt x="828524" y="35735"/>
                  <a:pt x="830943" y="39167"/>
                  <a:pt x="830943" y="42992"/>
                </a:cubicBezTo>
                <a:cubicBezTo>
                  <a:pt x="830943" y="52669"/>
                  <a:pt x="821266" y="55087"/>
                  <a:pt x="830943" y="64764"/>
                </a:cubicBezTo>
                <a:cubicBezTo>
                  <a:pt x="833648" y="67469"/>
                  <a:pt x="838200" y="67183"/>
                  <a:pt x="841829" y="68392"/>
                </a:cubicBezTo>
                <a:lnTo>
                  <a:pt x="834571" y="90164"/>
                </a:lnTo>
                <a:lnTo>
                  <a:pt x="830943" y="101050"/>
                </a:lnTo>
                <a:cubicBezTo>
                  <a:pt x="834572" y="102259"/>
                  <a:pt x="838056" y="104049"/>
                  <a:pt x="841829" y="104678"/>
                </a:cubicBezTo>
                <a:cubicBezTo>
                  <a:pt x="852633" y="106479"/>
                  <a:pt x="864976" y="102873"/>
                  <a:pt x="874486" y="108307"/>
                </a:cubicBezTo>
                <a:cubicBezTo>
                  <a:pt x="878272" y="110471"/>
                  <a:pt x="869179" y="115292"/>
                  <a:pt x="867229" y="119192"/>
                </a:cubicBezTo>
                <a:cubicBezTo>
                  <a:pt x="865518" y="122613"/>
                  <a:pt x="864810" y="126449"/>
                  <a:pt x="863600" y="130078"/>
                </a:cubicBezTo>
                <a:cubicBezTo>
                  <a:pt x="866019" y="133707"/>
                  <a:pt x="870240" y="136647"/>
                  <a:pt x="870857" y="140964"/>
                </a:cubicBezTo>
                <a:cubicBezTo>
                  <a:pt x="871562" y="145901"/>
                  <a:pt x="868662" y="150701"/>
                  <a:pt x="867229" y="155478"/>
                </a:cubicBezTo>
                <a:cubicBezTo>
                  <a:pt x="865031" y="162805"/>
                  <a:pt x="862390" y="169993"/>
                  <a:pt x="859971" y="177250"/>
                </a:cubicBezTo>
                <a:lnTo>
                  <a:pt x="856343" y="188135"/>
                </a:lnTo>
                <a:lnTo>
                  <a:pt x="863600" y="209907"/>
                </a:lnTo>
                <a:cubicBezTo>
                  <a:pt x="864810" y="213535"/>
                  <a:pt x="864525" y="218087"/>
                  <a:pt x="867229" y="220792"/>
                </a:cubicBezTo>
                <a:lnTo>
                  <a:pt x="874486" y="228050"/>
                </a:lnTo>
                <a:lnTo>
                  <a:pt x="867229" y="249821"/>
                </a:lnTo>
                <a:lnTo>
                  <a:pt x="863600" y="260707"/>
                </a:lnTo>
                <a:cubicBezTo>
                  <a:pt x="867229" y="261916"/>
                  <a:pt x="871781" y="261630"/>
                  <a:pt x="874486" y="264335"/>
                </a:cubicBezTo>
                <a:cubicBezTo>
                  <a:pt x="882444" y="272293"/>
                  <a:pt x="876870" y="280094"/>
                  <a:pt x="870857" y="286107"/>
                </a:cubicBezTo>
                <a:cubicBezTo>
                  <a:pt x="867773" y="289191"/>
                  <a:pt x="864108" y="291985"/>
                  <a:pt x="859971" y="293364"/>
                </a:cubicBezTo>
                <a:cubicBezTo>
                  <a:pt x="855482" y="294860"/>
                  <a:pt x="815586" y="300064"/>
                  <a:pt x="812800" y="300621"/>
                </a:cubicBezTo>
                <a:cubicBezTo>
                  <a:pt x="803020" y="302577"/>
                  <a:pt x="793447" y="305459"/>
                  <a:pt x="783771" y="307878"/>
                </a:cubicBezTo>
                <a:lnTo>
                  <a:pt x="754743" y="315135"/>
                </a:lnTo>
                <a:cubicBezTo>
                  <a:pt x="749905" y="316345"/>
                  <a:pt x="744960" y="317187"/>
                  <a:pt x="740229" y="318764"/>
                </a:cubicBezTo>
                <a:cubicBezTo>
                  <a:pt x="714108" y="327470"/>
                  <a:pt x="746749" y="316900"/>
                  <a:pt x="714829" y="326021"/>
                </a:cubicBezTo>
                <a:cubicBezTo>
                  <a:pt x="711151" y="327072"/>
                  <a:pt x="707654" y="328722"/>
                  <a:pt x="703943" y="329650"/>
                </a:cubicBezTo>
                <a:cubicBezTo>
                  <a:pt x="697960" y="331146"/>
                  <a:pt x="691783" y="331782"/>
                  <a:pt x="685800" y="333278"/>
                </a:cubicBezTo>
                <a:cubicBezTo>
                  <a:pt x="682089" y="334206"/>
                  <a:pt x="678625" y="335979"/>
                  <a:pt x="674914" y="336907"/>
                </a:cubicBezTo>
                <a:cubicBezTo>
                  <a:pt x="668931" y="338403"/>
                  <a:pt x="662754" y="339039"/>
                  <a:pt x="656771" y="340535"/>
                </a:cubicBezTo>
                <a:cubicBezTo>
                  <a:pt x="653061" y="341463"/>
                  <a:pt x="649596" y="343236"/>
                  <a:pt x="645886" y="344164"/>
                </a:cubicBezTo>
                <a:cubicBezTo>
                  <a:pt x="635756" y="346697"/>
                  <a:pt x="615661" y="349806"/>
                  <a:pt x="605971" y="351421"/>
                </a:cubicBezTo>
                <a:cubicBezTo>
                  <a:pt x="602343" y="352631"/>
                  <a:pt x="598836" y="354300"/>
                  <a:pt x="595086" y="355050"/>
                </a:cubicBezTo>
                <a:cubicBezTo>
                  <a:pt x="580657" y="357936"/>
                  <a:pt x="565503" y="357655"/>
                  <a:pt x="551543" y="362307"/>
                </a:cubicBezTo>
                <a:cubicBezTo>
                  <a:pt x="530359" y="369367"/>
                  <a:pt x="550813" y="363179"/>
                  <a:pt x="518886" y="369564"/>
                </a:cubicBezTo>
                <a:cubicBezTo>
                  <a:pt x="513996" y="370542"/>
                  <a:pt x="509261" y="372214"/>
                  <a:pt x="504371" y="373192"/>
                </a:cubicBezTo>
                <a:cubicBezTo>
                  <a:pt x="497157" y="374635"/>
                  <a:pt x="489831" y="375465"/>
                  <a:pt x="482600" y="376821"/>
                </a:cubicBezTo>
                <a:cubicBezTo>
                  <a:pt x="463575" y="380388"/>
                  <a:pt x="440741" y="386055"/>
                  <a:pt x="420914" y="387707"/>
                </a:cubicBezTo>
                <a:cubicBezTo>
                  <a:pt x="400388" y="389417"/>
                  <a:pt x="379791" y="390126"/>
                  <a:pt x="359229" y="391335"/>
                </a:cubicBezTo>
                <a:lnTo>
                  <a:pt x="293914" y="402221"/>
                </a:lnTo>
                <a:cubicBezTo>
                  <a:pt x="286657" y="403431"/>
                  <a:pt x="279426" y="404810"/>
                  <a:pt x="272143" y="405850"/>
                </a:cubicBezTo>
                <a:lnTo>
                  <a:pt x="246743" y="409478"/>
                </a:lnTo>
                <a:cubicBezTo>
                  <a:pt x="228334" y="412310"/>
                  <a:pt x="218539" y="414628"/>
                  <a:pt x="199571" y="416735"/>
                </a:cubicBezTo>
                <a:cubicBezTo>
                  <a:pt x="124152" y="425114"/>
                  <a:pt x="134368" y="423583"/>
                  <a:pt x="61686" y="427621"/>
                </a:cubicBezTo>
                <a:cubicBezTo>
                  <a:pt x="53219" y="426411"/>
                  <a:pt x="41257" y="430952"/>
                  <a:pt x="36286" y="423992"/>
                </a:cubicBezTo>
                <a:cubicBezTo>
                  <a:pt x="31840" y="417767"/>
                  <a:pt x="41124" y="409478"/>
                  <a:pt x="43543" y="402221"/>
                </a:cubicBezTo>
                <a:lnTo>
                  <a:pt x="50800" y="380450"/>
                </a:lnTo>
                <a:lnTo>
                  <a:pt x="58057" y="373192"/>
                </a:lnTo>
                <a:cubicBezTo>
                  <a:pt x="51534" y="363407"/>
                  <a:pt x="49675" y="362687"/>
                  <a:pt x="47171" y="351421"/>
                </a:cubicBezTo>
                <a:cubicBezTo>
                  <a:pt x="45575" y="344239"/>
                  <a:pt x="45139" y="336832"/>
                  <a:pt x="43543" y="329650"/>
                </a:cubicBezTo>
                <a:cubicBezTo>
                  <a:pt x="41857" y="322062"/>
                  <a:pt x="38248" y="313469"/>
                  <a:pt x="32657" y="307878"/>
                </a:cubicBezTo>
                <a:cubicBezTo>
                  <a:pt x="29573" y="304794"/>
                  <a:pt x="25400" y="303040"/>
                  <a:pt x="21771" y="300621"/>
                </a:cubicBezTo>
                <a:cubicBezTo>
                  <a:pt x="20562" y="296992"/>
                  <a:pt x="18143" y="293560"/>
                  <a:pt x="18143" y="289735"/>
                </a:cubicBezTo>
                <a:cubicBezTo>
                  <a:pt x="18143" y="285910"/>
                  <a:pt x="20843" y="282560"/>
                  <a:pt x="21771" y="278850"/>
                </a:cubicBezTo>
                <a:cubicBezTo>
                  <a:pt x="23267" y="272867"/>
                  <a:pt x="24190" y="266755"/>
                  <a:pt x="25400" y="260707"/>
                </a:cubicBezTo>
                <a:cubicBezTo>
                  <a:pt x="17950" y="238357"/>
                  <a:pt x="13223" y="243271"/>
                  <a:pt x="25400" y="228050"/>
                </a:cubicBezTo>
                <a:cubicBezTo>
                  <a:pt x="27537" y="225378"/>
                  <a:pt x="30238" y="223211"/>
                  <a:pt x="32657" y="220792"/>
                </a:cubicBezTo>
                <a:cubicBezTo>
                  <a:pt x="29028" y="219583"/>
                  <a:pt x="24758" y="219553"/>
                  <a:pt x="21771" y="217164"/>
                </a:cubicBezTo>
                <a:cubicBezTo>
                  <a:pt x="9852" y="207629"/>
                  <a:pt x="14777" y="197973"/>
                  <a:pt x="18143" y="184507"/>
                </a:cubicBezTo>
                <a:cubicBezTo>
                  <a:pt x="19998" y="177086"/>
                  <a:pt x="25400" y="162735"/>
                  <a:pt x="25400" y="162735"/>
                </a:cubicBezTo>
                <a:cubicBezTo>
                  <a:pt x="24190" y="159107"/>
                  <a:pt x="24883" y="154073"/>
                  <a:pt x="21771" y="151850"/>
                </a:cubicBezTo>
                <a:cubicBezTo>
                  <a:pt x="15546" y="147404"/>
                  <a:pt x="0" y="144592"/>
                  <a:pt x="0" y="144592"/>
                </a:cubicBezTo>
                <a:cubicBezTo>
                  <a:pt x="2419" y="140964"/>
                  <a:pt x="3852" y="136431"/>
                  <a:pt x="7257" y="133707"/>
                </a:cubicBezTo>
                <a:cubicBezTo>
                  <a:pt x="10244" y="131318"/>
                  <a:pt x="14465" y="131129"/>
                  <a:pt x="18143" y="130078"/>
                </a:cubicBezTo>
                <a:cubicBezTo>
                  <a:pt x="22938" y="128708"/>
                  <a:pt x="27862" y="127820"/>
                  <a:pt x="32657" y="126450"/>
                </a:cubicBezTo>
                <a:cubicBezTo>
                  <a:pt x="36335" y="125399"/>
                  <a:pt x="39792" y="123571"/>
                  <a:pt x="43543" y="122821"/>
                </a:cubicBezTo>
                <a:cubicBezTo>
                  <a:pt x="70140" y="117501"/>
                  <a:pt x="49591" y="131893"/>
                  <a:pt x="50800" y="133707"/>
                </a:cubicBezTo>
                <a:close/>
              </a:path>
            </a:pathLst>
          </a:custGeom>
          <a:blipFill dpi="0" rotWithShape="1">
            <a:blip r:embed="rId4" cstate="print">
              <a:alphaModFix amt="6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1" name="Picture 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36140">
            <a:off x="2209680" y="-141392"/>
            <a:ext cx="7650720" cy="6924883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16201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http://free.desktopwallpaper.org/3_code-matrix-944969.jpe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973" y="-714352"/>
            <a:ext cx="4020207" cy="780491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981201" y="274637"/>
            <a:ext cx="4596581" cy="2157278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rgbClr val="FFFF00"/>
                </a:solidFill>
              </a:rPr>
              <a:t>*Your* </a:t>
            </a:r>
            <a:r>
              <a:rPr lang="en-US" dirty="0" smtClean="0"/>
              <a:t>code quality </a:t>
            </a:r>
            <a:br>
              <a:rPr lang="en-US" dirty="0" smtClean="0"/>
            </a:br>
            <a:r>
              <a:rPr lang="en-US" dirty="0" smtClean="0">
                <a:sym typeface="Wingdings" pitchFamily="2" charset="2"/>
              </a:rPr>
              <a:t> Your project grade</a:t>
            </a:r>
            <a:br>
              <a:rPr lang="en-US" dirty="0" smtClean="0">
                <a:sym typeface="Wingdings" pitchFamily="2" charset="2"/>
              </a:rPr>
            </a:br>
            <a:r>
              <a:rPr lang="en-US" dirty="0" smtClean="0">
                <a:sym typeface="Wingdings" pitchFamily="2" charset="2"/>
              </a:rPr>
              <a:t/>
            </a:r>
            <a:br>
              <a:rPr lang="en-US" dirty="0" smtClean="0">
                <a:sym typeface="Wingdings" pitchFamily="2" charset="2"/>
              </a:rPr>
            </a:br>
            <a:endParaRPr lang="en-SG" dirty="0"/>
          </a:p>
        </p:txBody>
      </p:sp>
      <p:pic>
        <p:nvPicPr>
          <p:cNvPr id="10" name="Picture 2" descr="http://2.bp.blogspot.com/-Mgytmv700zs/S7SfvElyWqI/AAAAAAAAAJc/Czc-n6FcGsA/s1600/magnifying_glass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95" b="96410" l="108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563" y="2699391"/>
            <a:ext cx="3078495" cy="26100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959248" y="1575811"/>
            <a:ext cx="41327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spcBef>
                <a:spcPct val="0"/>
              </a:spcBef>
              <a:defRPr/>
            </a:pPr>
            <a:r>
              <a:rPr lang="en-US" sz="4000" b="1" dirty="0">
                <a:solidFill>
                  <a:prstClr val="white">
                    <a:lumMod val="85000"/>
                  </a:prstClr>
                </a:solidFill>
                <a:latin typeface="Calibri"/>
                <a:sym typeface="Wingdings" pitchFamily="2" charset="2"/>
              </a:rPr>
              <a:t> Your career</a:t>
            </a:r>
            <a:endParaRPr lang="en-SG" sz="4000" b="1" dirty="0">
              <a:solidFill>
                <a:prstClr val="white">
                  <a:lumMod val="85000"/>
                </a:prstClr>
              </a:solidFill>
              <a:latin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57601" y="1293776"/>
            <a:ext cx="2934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sz="2400" dirty="0" smtClean="0">
                <a:solidFill>
                  <a:srgbClr val="FFFF00"/>
                </a:solidFill>
                <a:latin typeface="Calibri"/>
              </a:rPr>
              <a:t>[~8%, </a:t>
            </a:r>
            <a:r>
              <a:rPr lang="en-US" sz="2400" dirty="0">
                <a:solidFill>
                  <a:srgbClr val="FFFF00"/>
                </a:solidFill>
                <a:latin typeface="Calibri"/>
              </a:rPr>
              <a:t>individual]</a:t>
            </a:r>
            <a:endParaRPr lang="en-SG" sz="2400" dirty="0">
              <a:solidFill>
                <a:srgbClr val="FFFF00"/>
              </a:solidFill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3729240" y="974880"/>
              <a:ext cx="2998080" cy="791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19880" y="964440"/>
                <a:ext cx="3017160" cy="81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801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1121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3508" y="640830"/>
            <a:ext cx="7607508" cy="2642016"/>
          </a:xfrm>
        </p:spPr>
        <p:txBody>
          <a:bodyPr>
            <a:normAutofit lnSpcReduction="10000"/>
          </a:bodyPr>
          <a:lstStyle/>
          <a:p>
            <a:pPr algn="r"/>
            <a:r>
              <a:rPr lang="en-SG" dirty="0" smtClean="0">
                <a:solidFill>
                  <a:schemeClr val="bg1"/>
                </a:solidFill>
              </a:rPr>
              <a:t>Any fool can write code that a computer can understand. </a:t>
            </a:r>
            <a:br>
              <a:rPr lang="en-SG" dirty="0" smtClean="0">
                <a:solidFill>
                  <a:schemeClr val="bg1"/>
                </a:solidFill>
              </a:rPr>
            </a:br>
            <a:r>
              <a:rPr lang="en-SG" dirty="0" smtClean="0">
                <a:solidFill>
                  <a:schemeClr val="bg1"/>
                </a:solidFill>
              </a:rPr>
              <a:t>Good programmers write </a:t>
            </a:r>
            <a:r>
              <a:rPr lang="en-SG" dirty="0">
                <a:solidFill>
                  <a:schemeClr val="bg1"/>
                </a:solidFill>
              </a:rPr>
              <a:t>code that humans can understand.</a:t>
            </a:r>
            <a:br>
              <a:rPr lang="en-SG" dirty="0">
                <a:solidFill>
                  <a:schemeClr val="bg1"/>
                </a:solidFill>
              </a:rPr>
            </a:br>
            <a:r>
              <a:rPr lang="en-SG" sz="3200" i="1" dirty="0">
                <a:solidFill>
                  <a:schemeClr val="bg1"/>
                </a:solidFill>
              </a:rPr>
              <a:t>--Martin Fowler</a:t>
            </a:r>
            <a:endParaRPr lang="en-SG" dirty="0">
              <a:solidFill>
                <a:schemeClr val="bg1"/>
              </a:solidFill>
            </a:endParaRPr>
          </a:p>
        </p:txBody>
      </p:sp>
      <p:pic>
        <p:nvPicPr>
          <p:cNvPr id="56320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096" y="3514171"/>
            <a:ext cx="2022423" cy="28497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63206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49839" y="1668464"/>
              <a:ext cx="4784725" cy="1119187"/>
            </p14:xfrm>
          </p:contentPart>
        </mc:Choice>
        <mc:Fallback xmlns="">
          <p:pic>
            <p:nvPicPr>
              <p:cNvPr id="563206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27519" y="1643625"/>
                <a:ext cx="4831885" cy="11677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2325960" y="2635560"/>
              <a:ext cx="2246760" cy="1601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16240" y="2624040"/>
                <a:ext cx="2260080" cy="162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181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8094" y="-1143000"/>
            <a:ext cx="8229600" cy="1143000"/>
          </a:xfrm>
        </p:spPr>
        <p:txBody>
          <a:bodyPr/>
          <a:lstStyle/>
          <a:p>
            <a:endParaRPr lang="en-SG"/>
          </a:p>
        </p:txBody>
      </p:sp>
      <p:sp>
        <p:nvSpPr>
          <p:cNvPr id="5" name="Rounded Rectangle 4"/>
          <p:cNvSpPr/>
          <p:nvPr/>
        </p:nvSpPr>
        <p:spPr>
          <a:xfrm>
            <a:off x="3074896" y="1922481"/>
            <a:ext cx="2380129" cy="7395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r>
              <a:rPr lang="en-US" sz="3200" dirty="0">
                <a:solidFill>
                  <a:prstClr val="white"/>
                </a:solidFill>
                <a:latin typeface="Calibri"/>
              </a:rPr>
              <a:t>CONCRETE</a:t>
            </a:r>
            <a:endParaRPr lang="en-SG" sz="3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414250" y="4571851"/>
            <a:ext cx="2380129" cy="7395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r>
              <a:rPr lang="en-US" sz="3200" dirty="0">
                <a:solidFill>
                  <a:prstClr val="white"/>
                </a:solidFill>
                <a:latin typeface="Calibri"/>
              </a:rPr>
              <a:t>SUBJECTIVE</a:t>
            </a:r>
            <a:endParaRPr lang="en-SG" sz="3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256555" y="627529"/>
            <a:ext cx="2380129" cy="7395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r>
              <a:rPr lang="en-US" sz="3200" dirty="0">
                <a:solidFill>
                  <a:prstClr val="white"/>
                </a:solidFill>
                <a:latin typeface="Calibri"/>
              </a:rPr>
              <a:t>SUBJECTIVE</a:t>
            </a:r>
            <a:endParaRPr lang="en-SG" sz="3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794379" y="1182893"/>
            <a:ext cx="2380129" cy="7395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r>
              <a:rPr lang="en-US" sz="3200" dirty="0">
                <a:solidFill>
                  <a:prstClr val="white"/>
                </a:solidFill>
                <a:latin typeface="Calibri"/>
              </a:rPr>
              <a:t>SUBJECTIVE</a:t>
            </a:r>
            <a:endParaRPr lang="en-SG" sz="3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414250" y="2428390"/>
            <a:ext cx="2380129" cy="7395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r>
              <a:rPr lang="en-US" sz="3200" dirty="0">
                <a:solidFill>
                  <a:prstClr val="white"/>
                </a:solidFill>
                <a:latin typeface="Calibri"/>
              </a:rPr>
              <a:t>SUBJECTIVE</a:t>
            </a:r>
            <a:endParaRPr lang="en-SG" sz="3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878109" y="5786717"/>
            <a:ext cx="2380129" cy="7395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r>
              <a:rPr lang="en-US" sz="3200" dirty="0">
                <a:solidFill>
                  <a:prstClr val="white"/>
                </a:solidFill>
                <a:latin typeface="Calibri"/>
              </a:rPr>
              <a:t>SUBJECTIVE</a:t>
            </a:r>
            <a:endParaRPr lang="en-SG" sz="3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8287871" y="3621741"/>
            <a:ext cx="2380129" cy="7395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r>
              <a:rPr lang="en-US" sz="3200" dirty="0">
                <a:solidFill>
                  <a:prstClr val="white"/>
                </a:solidFill>
                <a:latin typeface="Calibri"/>
              </a:rPr>
              <a:t>CONCRETE</a:t>
            </a:r>
            <a:endParaRPr lang="en-SG" sz="3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805084" y="5916706"/>
            <a:ext cx="2380129" cy="7395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r>
              <a:rPr lang="en-US" sz="3200" dirty="0">
                <a:solidFill>
                  <a:prstClr val="white"/>
                </a:solidFill>
                <a:latin typeface="Calibri"/>
              </a:rPr>
              <a:t>CONCRETE</a:t>
            </a:r>
            <a:endParaRPr lang="en-SG" sz="3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187829" y="3167978"/>
            <a:ext cx="2380129" cy="7395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r>
              <a:rPr lang="en-US" sz="3200" dirty="0">
                <a:solidFill>
                  <a:prstClr val="white"/>
                </a:solidFill>
                <a:latin typeface="Calibri"/>
              </a:rPr>
              <a:t>SUBJECTIVE</a:t>
            </a:r>
            <a:endParaRPr lang="en-SG" sz="3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927169" y="505909"/>
            <a:ext cx="2380129" cy="7395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r>
              <a:rPr lang="en-US" sz="3200" dirty="0">
                <a:solidFill>
                  <a:prstClr val="white"/>
                </a:solidFill>
                <a:latin typeface="Calibri"/>
              </a:rPr>
              <a:t>SUBJECTIVE</a:t>
            </a:r>
            <a:endParaRPr lang="en-SG" sz="3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8491072" y="5763708"/>
            <a:ext cx="2380129" cy="7395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r>
              <a:rPr lang="en-US" sz="3200" dirty="0">
                <a:solidFill>
                  <a:prstClr val="white"/>
                </a:solidFill>
                <a:latin typeface="Calibri"/>
              </a:rPr>
              <a:t>SUBJECTIVE</a:t>
            </a:r>
            <a:endParaRPr lang="en-SG" sz="3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074896" y="4361329"/>
            <a:ext cx="2380129" cy="7395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r>
              <a:rPr lang="en-US" sz="3200" dirty="0">
                <a:solidFill>
                  <a:prstClr val="white"/>
                </a:solidFill>
                <a:latin typeface="Calibri"/>
              </a:rPr>
              <a:t>SUBJECTIVE</a:t>
            </a:r>
            <a:endParaRPr lang="en-SG" sz="3200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39387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Recap</a:t>
            </a:r>
            <a:endParaRPr lang="en-SG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RCS/</a:t>
            </a:r>
            <a:r>
              <a:rPr lang="en-US" dirty="0" err="1" smtClean="0"/>
              <a:t>Git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Code Quality</a:t>
            </a:r>
          </a:p>
          <a:p>
            <a:endParaRPr lang="en-US" dirty="0"/>
          </a:p>
          <a:p>
            <a:r>
              <a:rPr lang="en-US" dirty="0" smtClean="0"/>
              <a:t>OOP</a:t>
            </a:r>
            <a:endParaRPr lang="en-SG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841040" y="3153600"/>
              <a:ext cx="1980360" cy="1549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33120" y="3147480"/>
                <a:ext cx="1995480" cy="156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294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noun verb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05000" y="4114800"/>
            <a:ext cx="4038600" cy="117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noun verb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05000" y="1638300"/>
            <a:ext cx="40386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/>
          <p:cNvGrpSpPr/>
          <p:nvPr/>
        </p:nvGrpSpPr>
        <p:grpSpPr>
          <a:xfrm>
            <a:off x="5943600" y="533400"/>
            <a:ext cx="4419600" cy="2438400"/>
            <a:chOff x="4419600" y="533400"/>
            <a:chExt cx="4419600" cy="2438400"/>
          </a:xfrm>
        </p:grpSpPr>
        <p:sp>
          <p:nvSpPr>
            <p:cNvPr id="4" name="Rounded Rectangle 3"/>
            <p:cNvSpPr/>
            <p:nvPr/>
          </p:nvSpPr>
          <p:spPr>
            <a:xfrm>
              <a:off x="6019800" y="533400"/>
              <a:ext cx="2819400" cy="76200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28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ClassName</a:t>
              </a:r>
              <a:endParaRPr lang="en-US" sz="28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6019800" y="1371600"/>
              <a:ext cx="2819400" cy="76200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28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variableName</a:t>
              </a:r>
              <a:endParaRPr lang="en-US" sz="28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019800" y="2209800"/>
              <a:ext cx="2819400" cy="76200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2800" dirty="0">
                  <a:solidFill>
                    <a:prstClr val="black"/>
                  </a:solidFill>
                  <a:latin typeface="Consolas" panose="020B0609020204030204" pitchFamily="49" charset="0"/>
                </a:rPr>
                <a:t>CONSTANT_NAME</a:t>
              </a:r>
            </a:p>
          </p:txBody>
        </p:sp>
        <p:cxnSp>
          <p:nvCxnSpPr>
            <p:cNvPr id="16" name="Elbow Connector 15"/>
            <p:cNvCxnSpPr>
              <a:stCxn id="17" idx="3"/>
              <a:endCxn id="4" idx="1"/>
            </p:cNvCxnSpPr>
            <p:nvPr/>
          </p:nvCxnSpPr>
          <p:spPr>
            <a:xfrm flipV="1">
              <a:off x="4419600" y="914400"/>
              <a:ext cx="1600200" cy="1295400"/>
            </a:xfrm>
            <a:prstGeom prst="bentConnector3">
              <a:avLst/>
            </a:prstGeom>
            <a:ln w="38100"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/>
            <p:cNvCxnSpPr>
              <a:stCxn id="17" idx="3"/>
              <a:endCxn id="7" idx="1"/>
            </p:cNvCxnSpPr>
            <p:nvPr/>
          </p:nvCxnSpPr>
          <p:spPr>
            <a:xfrm flipV="1">
              <a:off x="4419600" y="1752600"/>
              <a:ext cx="1600200" cy="457200"/>
            </a:xfrm>
            <a:prstGeom prst="bentConnector3">
              <a:avLst/>
            </a:prstGeom>
            <a:ln w="38100"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/>
            <p:cNvCxnSpPr>
              <a:stCxn id="17" idx="3"/>
              <a:endCxn id="8" idx="1"/>
            </p:cNvCxnSpPr>
            <p:nvPr/>
          </p:nvCxnSpPr>
          <p:spPr>
            <a:xfrm>
              <a:off x="4419600" y="2209800"/>
              <a:ext cx="1600200" cy="381000"/>
            </a:xfrm>
            <a:prstGeom prst="bentConnector3">
              <a:avLst/>
            </a:prstGeom>
            <a:ln w="38100"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2057400" y="4701540"/>
            <a:ext cx="8458200" cy="1703070"/>
            <a:chOff x="533400" y="4701540"/>
            <a:chExt cx="8458200" cy="1703070"/>
          </a:xfrm>
        </p:grpSpPr>
        <p:sp>
          <p:nvSpPr>
            <p:cNvPr id="22" name="Rounded Rectangle 21"/>
            <p:cNvSpPr/>
            <p:nvPr/>
          </p:nvSpPr>
          <p:spPr>
            <a:xfrm>
              <a:off x="6172200" y="4796790"/>
              <a:ext cx="2819400" cy="73914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28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doSomething</a:t>
              </a:r>
              <a:r>
                <a:rPr lang="en-US" sz="2800" dirty="0">
                  <a:solidFill>
                    <a:prstClr val="black"/>
                  </a:solidFill>
                  <a:latin typeface="Consolas" panose="020B0609020204030204" pitchFamily="49" charset="0"/>
                </a:rPr>
                <a:t>()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33400" y="5665470"/>
              <a:ext cx="8458200" cy="73914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28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doSomething_nothingToDo_throwsException</a:t>
              </a:r>
              <a:r>
                <a:rPr lang="en-US" sz="2800" dirty="0">
                  <a:solidFill>
                    <a:prstClr val="black"/>
                  </a:solidFill>
                  <a:latin typeface="Consolas" panose="020B0609020204030204" pitchFamily="49" charset="0"/>
                </a:rPr>
                <a:t>()</a:t>
              </a:r>
            </a:p>
          </p:txBody>
        </p:sp>
        <p:cxnSp>
          <p:nvCxnSpPr>
            <p:cNvPr id="24" name="Elbow Connector 23"/>
            <p:cNvCxnSpPr>
              <a:stCxn id="2052" idx="3"/>
              <a:endCxn id="22" idx="1"/>
            </p:cNvCxnSpPr>
            <p:nvPr/>
          </p:nvCxnSpPr>
          <p:spPr>
            <a:xfrm>
              <a:off x="4419600" y="4701540"/>
              <a:ext cx="1752600" cy="464820"/>
            </a:xfrm>
            <a:prstGeom prst="bentConnector3">
              <a:avLst/>
            </a:prstGeom>
            <a:ln w="38100"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/>
            <p:cNvCxnSpPr>
              <a:stCxn id="2052" idx="3"/>
              <a:endCxn id="25" idx="0"/>
            </p:cNvCxnSpPr>
            <p:nvPr/>
          </p:nvCxnSpPr>
          <p:spPr>
            <a:xfrm>
              <a:off x="4419600" y="4701540"/>
              <a:ext cx="342900" cy="963930"/>
            </a:xfrm>
            <a:prstGeom prst="bentConnector2">
              <a:avLst/>
            </a:prstGeom>
            <a:ln w="38100"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1691149" y="167148"/>
            <a:ext cx="3746091" cy="9733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r>
              <a:rPr lang="en-SG" sz="4800" b="1" dirty="0">
                <a:solidFill>
                  <a:prstClr val="white"/>
                </a:solidFill>
                <a:latin typeface="Calibri"/>
              </a:rPr>
              <a:t>Naming</a:t>
            </a:r>
          </a:p>
        </p:txBody>
      </p:sp>
    </p:spTree>
    <p:extLst>
      <p:ext uri="{BB962C8B-B14F-4D97-AF65-F5344CB8AC3E}">
        <p14:creationId xmlns:p14="http://schemas.microsoft.com/office/powerpoint/2010/main" val="311893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do you put a giraffe in a fridge?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71680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94" y="1174315"/>
            <a:ext cx="9574306" cy="58090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623786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do you put an elephant in a fridge?</a:t>
            </a:r>
            <a:endParaRPr lang="en-SG" dirty="0"/>
          </a:p>
        </p:txBody>
      </p:sp>
      <p:pic>
        <p:nvPicPr>
          <p:cNvPr id="716801" name="giraff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94" y="1174315"/>
            <a:ext cx="9574306" cy="58090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elepha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46"/>
          <a:stretch>
            <a:fillRect/>
          </a:stretch>
        </p:blipFill>
        <p:spPr bwMode="auto">
          <a:xfrm>
            <a:off x="-1444308" y="1133348"/>
            <a:ext cx="8623496" cy="58090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5557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do you put an elephant in a fridge?</a:t>
            </a:r>
            <a:endParaRPr lang="en-SG" dirty="0"/>
          </a:p>
        </p:txBody>
      </p:sp>
      <p:pic>
        <p:nvPicPr>
          <p:cNvPr id="716801" name="giraff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94" y="1174315"/>
            <a:ext cx="9574306" cy="58090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elephant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46"/>
          <a:stretch>
            <a:fillRect/>
          </a:stretch>
        </p:blipFill>
        <p:spPr bwMode="auto">
          <a:xfrm>
            <a:off x="-1444308" y="1133348"/>
            <a:ext cx="8623496" cy="58090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PIndicator201401211510344393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0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/>
    </mc:Choice>
    <mc:Fallback xmlns="">
      <p:transition spd="med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5496619 -0.2321514 -0.05496619 -0.2321514 -0.1099324 -0.4643027 E" pathEditMode="relative" ptsTypes="">
                                      <p:cBhvr>
                                        <p:cTn id="12" dur="500" fill="hold"/>
                                        <p:tgtEl>
                                          <p:spTgt spid="7168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716801"/>
                                        </p:tgtEl>
                                      </p:cBhvr>
                                      <p:by x="27857" y="27857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7282951 -0.2282467 -0.007282951 -0.2282467 -0.0145659 -0.4564933 E" pathEditMode="relative" ptsTypes="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28069" y="28069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ma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6810" y="2042756"/>
            <a:ext cx="8669337" cy="4162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6801" name="giraff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651" y="85531"/>
            <a:ext cx="2667151" cy="1618252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pic>
        <p:nvPicPr>
          <p:cNvPr id="5" name="elepha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46"/>
          <a:stretch>
            <a:fillRect/>
          </a:stretch>
        </p:blipFill>
        <p:spPr bwMode="auto">
          <a:xfrm>
            <a:off x="1524001" y="91985"/>
            <a:ext cx="2420499" cy="1630525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grpSp>
        <p:nvGrpSpPr>
          <p:cNvPr id="6" name="Group 5"/>
          <p:cNvGrpSpPr/>
          <p:nvPr/>
        </p:nvGrpSpPr>
        <p:grpSpPr>
          <a:xfrm>
            <a:off x="4882386" y="1313526"/>
            <a:ext cx="503640" cy="1079479"/>
            <a:chOff x="3358386" y="1313525"/>
            <a:chExt cx="503640" cy="12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/>
                <p14:cNvContentPartPr/>
                <p14:nvPr/>
              </p14:nvContentPartPr>
              <p14:xfrm>
                <a:off x="3358386" y="1313525"/>
                <a:ext cx="503640" cy="1295280"/>
              </p14:xfrm>
            </p:contentPart>
          </mc:Choice>
          <mc:Fallback xmlns="">
            <p:pic>
              <p:nvPicPr>
                <p:cNvPr id="3" name="Ink 2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337866" y="1288475"/>
                  <a:ext cx="550080" cy="13514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" name="Ink 3"/>
                <p14:cNvContentPartPr/>
                <p14:nvPr/>
              </p14:nvContentPartPr>
              <p14:xfrm>
                <a:off x="3359826" y="1324685"/>
                <a:ext cx="188280" cy="171720"/>
              </p14:xfrm>
            </p:contentPart>
          </mc:Choice>
          <mc:Fallback xmlns="">
            <p:pic>
              <p:nvPicPr>
                <p:cNvPr id="4" name="Ink 3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341106" y="1292757"/>
                  <a:ext cx="234000" cy="23341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6446600" y="98004"/>
            <a:ext cx="5745400" cy="1367933"/>
            <a:chOff x="210970" y="5195128"/>
            <a:chExt cx="6871276" cy="138855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TextBox 17"/>
            <p:cNvSpPr txBox="1"/>
            <p:nvPr/>
          </p:nvSpPr>
          <p:spPr>
            <a:xfrm>
              <a:off x="210970" y="5358315"/>
              <a:ext cx="6871276" cy="1225364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 defTabSz="914400">
                <a:defRPr/>
              </a:pPr>
              <a:endParaRPr lang="en-US" sz="24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</a:endParaRPr>
            </a:p>
            <a:p>
              <a:pPr algn="ctr" defTabSz="914400">
                <a:defRPr/>
              </a:pPr>
              <a:r>
                <a:rPr lang="en-US" sz="2400" b="1" dirty="0">
                  <a:solidFill>
                    <a:srgbClr val="C00000"/>
                  </a:solidFill>
                  <a:latin typeface="Calibri"/>
                </a:rPr>
                <a:t>[</a:t>
              </a:r>
              <a:r>
                <a:rPr lang="en-SG" sz="2400" b="1" dirty="0">
                  <a:solidFill>
                    <a:srgbClr val="C00000"/>
                  </a:solidFill>
                  <a:latin typeface="Calibri"/>
                </a:rPr>
                <a:t>Single Level of Abstraction Per function</a:t>
              </a:r>
              <a:r>
                <a:rPr lang="en-US" sz="2400" b="1" dirty="0">
                  <a:solidFill>
                    <a:srgbClr val="C00000"/>
                  </a:solidFill>
                  <a:latin typeface="Calibri"/>
                </a:rPr>
                <a:t>]</a:t>
              </a:r>
              <a:endParaRPr lang="en-SG" sz="2400" b="1" dirty="0">
                <a:solidFill>
                  <a:srgbClr val="C00000"/>
                </a:solidFill>
                <a:latin typeface="Calibri"/>
              </a:endParaRPr>
            </a:p>
          </p:txBody>
        </p:sp>
        <p:sp>
          <p:nvSpPr>
            <p:cNvPr id="19" name="Content Placeholder 2"/>
            <p:cNvSpPr txBox="1">
              <a:spLocks/>
            </p:cNvSpPr>
            <p:nvPr/>
          </p:nvSpPr>
          <p:spPr>
            <a:xfrm>
              <a:off x="506314" y="5195128"/>
              <a:ext cx="6466856" cy="616449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 defTabSz="914400">
                <a:spcBef>
                  <a:spcPct val="20000"/>
                </a:spcBef>
                <a:defRPr/>
              </a:pPr>
              <a:r>
                <a:rPr lang="en-US" sz="6600" b="1" dirty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SLAP</a:t>
              </a:r>
              <a:endParaRPr lang="en-SG" sz="6600" b="1" dirty="0">
                <a:ln w="2857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929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168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9300" y="-1143000"/>
            <a:ext cx="8229600" cy="1143000"/>
          </a:xfrm>
        </p:spPr>
        <p:txBody>
          <a:bodyPr/>
          <a:lstStyle/>
          <a:p>
            <a:r>
              <a:rPr lang="en-US" dirty="0" smtClean="0"/>
              <a:t>Let’s read CE1 of another guy</a:t>
            </a:r>
            <a:endParaRPr lang="en-SG" dirty="0"/>
          </a:p>
        </p:txBody>
      </p:sp>
      <p:sp>
        <p:nvSpPr>
          <p:cNvPr id="5" name="exitIfIncorrect-text"/>
          <p:cNvSpPr>
            <a:spLocks noChangeArrowheads="1"/>
          </p:cNvSpPr>
          <p:nvPr/>
        </p:nvSpPr>
        <p:spPr bwMode="auto">
          <a:xfrm>
            <a:off x="-9615015" y="3045434"/>
            <a:ext cx="8915400" cy="3562350"/>
          </a:xfrm>
          <a:prstGeom prst="rect">
            <a:avLst/>
          </a:prstGeom>
          <a:ln w="12700">
            <a:noFill/>
            <a:prstDash val="dash"/>
            <a:headEnd/>
            <a:tailEnd/>
          </a:ln>
          <a:effectLst>
            <a:softEdge rad="635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80000" rIns="108000"/>
          <a:lstStyle/>
          <a:p>
            <a:pPr marL="342900" indent="-342900" defTabSz="914400">
              <a:lnSpc>
                <a:spcPct val="80000"/>
              </a:lnSpc>
              <a:buClr>
                <a:srgbClr val="9B994D"/>
              </a:buClr>
              <a:defRPr/>
            </a:pPr>
            <a:r>
              <a:rPr lang="en-US" sz="2800" noProof="1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342900" indent="-342900" defTabSz="914400">
              <a:lnSpc>
                <a:spcPct val="150000"/>
              </a:lnSpc>
              <a:spcBef>
                <a:spcPts val="600"/>
              </a:spcBef>
              <a:buClr>
                <a:srgbClr val="9B994D"/>
              </a:buClr>
              <a:defRPr/>
            </a:pPr>
            <a:r>
              <a:rPr lang="en-SG" sz="2800" dirty="0">
                <a:solidFill>
                  <a:prstClr val="black"/>
                </a:solidFill>
                <a:latin typeface="Calibri"/>
              </a:rPr>
              <a:t>private static void </a:t>
            </a:r>
            <a:r>
              <a:rPr lang="en-SG" sz="2800" dirty="0" err="1">
                <a:solidFill>
                  <a:prstClr val="black"/>
                </a:solidFill>
                <a:latin typeface="Calibri"/>
              </a:rPr>
              <a:t>exitIfIncorrectArguments</a:t>
            </a:r>
            <a:r>
              <a:rPr lang="en-SG" sz="2800" dirty="0">
                <a:solidFill>
                  <a:prstClr val="black"/>
                </a:solidFill>
                <a:latin typeface="Calibri"/>
              </a:rPr>
              <a:t>(String[] </a:t>
            </a:r>
            <a:r>
              <a:rPr lang="en-SG" sz="2800" dirty="0" err="1">
                <a:solidFill>
                  <a:prstClr val="black"/>
                </a:solidFill>
                <a:latin typeface="Calibri"/>
              </a:rPr>
              <a:t>args</a:t>
            </a:r>
            <a:r>
              <a:rPr lang="en-SG" sz="2800" dirty="0">
                <a:solidFill>
                  <a:prstClr val="black"/>
                </a:solidFill>
                <a:latin typeface="Calibri"/>
              </a:rPr>
              <a:t>) {</a:t>
            </a:r>
          </a:p>
          <a:p>
            <a:pPr marL="342900" indent="-342900" defTabSz="914400">
              <a:lnSpc>
                <a:spcPct val="150000"/>
              </a:lnSpc>
              <a:spcBef>
                <a:spcPts val="600"/>
              </a:spcBef>
              <a:buClr>
                <a:srgbClr val="9B994D"/>
              </a:buClr>
              <a:defRPr/>
            </a:pPr>
            <a:r>
              <a:rPr lang="en-SG" sz="2800" dirty="0">
                <a:solidFill>
                  <a:prstClr val="black"/>
                </a:solidFill>
                <a:latin typeface="Calibri"/>
              </a:rPr>
              <a:t>        </a:t>
            </a:r>
            <a:r>
              <a:rPr lang="en-SG" sz="2800" dirty="0" err="1">
                <a:solidFill>
                  <a:prstClr val="white">
                    <a:lumMod val="50000"/>
                  </a:prstClr>
                </a:solidFill>
                <a:latin typeface="Calibri"/>
              </a:rPr>
              <a:t>exitIf</a:t>
            </a:r>
            <a:r>
              <a:rPr lang="en-SG" sz="2800" dirty="0" err="1">
                <a:solidFill>
                  <a:prstClr val="black"/>
                </a:solidFill>
                <a:latin typeface="Calibri"/>
              </a:rPr>
              <a:t>NoArguments</a:t>
            </a:r>
            <a:r>
              <a:rPr lang="en-SG" sz="2800" dirty="0">
                <a:solidFill>
                  <a:prstClr val="black"/>
                </a:solidFill>
                <a:latin typeface="Calibri"/>
              </a:rPr>
              <a:t>(</a:t>
            </a:r>
            <a:r>
              <a:rPr lang="en-SG" sz="2800" dirty="0" err="1">
                <a:solidFill>
                  <a:prstClr val="black"/>
                </a:solidFill>
                <a:latin typeface="Calibri"/>
              </a:rPr>
              <a:t>args</a:t>
            </a:r>
            <a:r>
              <a:rPr lang="en-SG" sz="2800" dirty="0">
                <a:solidFill>
                  <a:prstClr val="black"/>
                </a:solidFill>
                <a:latin typeface="Calibri"/>
              </a:rPr>
              <a:t>);</a:t>
            </a:r>
          </a:p>
          <a:p>
            <a:pPr marL="342900" indent="-342900" defTabSz="914400">
              <a:lnSpc>
                <a:spcPct val="150000"/>
              </a:lnSpc>
              <a:spcBef>
                <a:spcPts val="600"/>
              </a:spcBef>
              <a:buClr>
                <a:srgbClr val="9B994D"/>
              </a:buClr>
              <a:defRPr/>
            </a:pPr>
            <a:r>
              <a:rPr lang="en-SG" sz="2800" dirty="0">
                <a:solidFill>
                  <a:prstClr val="black"/>
                </a:solidFill>
                <a:latin typeface="Calibri"/>
              </a:rPr>
              <a:t>        </a:t>
            </a:r>
            <a:r>
              <a:rPr lang="en-SG" sz="2800" dirty="0" err="1">
                <a:solidFill>
                  <a:prstClr val="white">
                    <a:lumMod val="50000"/>
                  </a:prstClr>
                </a:solidFill>
                <a:latin typeface="Calibri"/>
              </a:rPr>
              <a:t>exitIf</a:t>
            </a:r>
            <a:r>
              <a:rPr lang="en-SG" sz="2800" dirty="0" err="1">
                <a:solidFill>
                  <a:prstClr val="black"/>
                </a:solidFill>
                <a:latin typeface="Calibri"/>
              </a:rPr>
              <a:t>UnacceptableFileName</a:t>
            </a:r>
            <a:r>
              <a:rPr lang="en-SG" sz="2800" dirty="0">
                <a:solidFill>
                  <a:prstClr val="black"/>
                </a:solidFill>
                <a:latin typeface="Calibri"/>
              </a:rPr>
              <a:t>(</a:t>
            </a:r>
            <a:r>
              <a:rPr lang="en-SG" sz="2800" dirty="0" err="1">
                <a:solidFill>
                  <a:prstClr val="black"/>
                </a:solidFill>
                <a:latin typeface="Calibri"/>
              </a:rPr>
              <a:t>args</a:t>
            </a:r>
            <a:r>
              <a:rPr lang="en-SG" sz="2800" dirty="0">
                <a:solidFill>
                  <a:prstClr val="black"/>
                </a:solidFill>
                <a:latin typeface="Calibri"/>
              </a:rPr>
              <a:t>);</a:t>
            </a:r>
          </a:p>
          <a:p>
            <a:pPr marL="342900" indent="-342900" defTabSz="914400">
              <a:lnSpc>
                <a:spcPct val="150000"/>
              </a:lnSpc>
              <a:spcBef>
                <a:spcPts val="600"/>
              </a:spcBef>
              <a:buClr>
                <a:srgbClr val="9B994D"/>
              </a:buClr>
              <a:defRPr/>
            </a:pPr>
            <a:r>
              <a:rPr lang="en-SG" sz="2800" dirty="0">
                <a:solidFill>
                  <a:prstClr val="black"/>
                </a:solidFill>
                <a:latin typeface="Calibri"/>
              </a:rPr>
              <a:t>    }</a:t>
            </a:r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4098" name="mai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539" y="158143"/>
            <a:ext cx="3275147" cy="1828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exit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676" y="1986732"/>
            <a:ext cx="8950325" cy="356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408256" y="3225521"/>
            <a:ext cx="5295481" cy="622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60656" y="3880339"/>
            <a:ext cx="5295481" cy="622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xit arrow"/>
              <p14:cNvContentPartPr/>
              <p14:nvPr/>
            </p14:nvContentPartPr>
            <p14:xfrm>
              <a:off x="3877889" y="726095"/>
              <a:ext cx="1150200" cy="1759320"/>
            </p14:xfrm>
          </p:contentPart>
        </mc:Choice>
        <mc:Fallback xmlns="">
          <p:pic>
            <p:nvPicPr>
              <p:cNvPr id="6" name="exit arrow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62049" y="709895"/>
                <a:ext cx="1186200" cy="179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71621" y="556568"/>
              <a:ext cx="1906268" cy="339055"/>
            </p14:xfrm>
          </p:contentPart>
        </mc:Choice>
        <mc:Fallback xmlns="">
          <p:pic>
            <p:nvPicPr>
              <p:cNvPr id="10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47860" y="533172"/>
                <a:ext cx="1955950" cy="38764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41944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9" grpId="0" animBg="1"/>
      <p:bldP spid="9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9300" y="-1143000"/>
            <a:ext cx="8229600" cy="1143000"/>
          </a:xfrm>
        </p:spPr>
        <p:txBody>
          <a:bodyPr/>
          <a:lstStyle/>
          <a:p>
            <a:r>
              <a:rPr lang="en-US" dirty="0" smtClean="0"/>
              <a:t>Let’s read CE1 of another guy</a:t>
            </a:r>
            <a:endParaRPr lang="en-SG" dirty="0"/>
          </a:p>
        </p:txBody>
      </p:sp>
      <p:sp>
        <p:nvSpPr>
          <p:cNvPr id="5" name="exitIfIncorrect-text"/>
          <p:cNvSpPr>
            <a:spLocks noChangeArrowheads="1"/>
          </p:cNvSpPr>
          <p:nvPr/>
        </p:nvSpPr>
        <p:spPr bwMode="auto">
          <a:xfrm>
            <a:off x="-9615015" y="3045434"/>
            <a:ext cx="8915400" cy="3562350"/>
          </a:xfrm>
          <a:prstGeom prst="rect">
            <a:avLst/>
          </a:prstGeom>
          <a:ln w="12700">
            <a:noFill/>
            <a:prstDash val="dash"/>
            <a:headEnd/>
            <a:tailEnd/>
          </a:ln>
          <a:effectLst>
            <a:softEdge rad="635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80000" rIns="108000"/>
          <a:lstStyle/>
          <a:p>
            <a:pPr marL="342900" indent="-342900" defTabSz="914400">
              <a:lnSpc>
                <a:spcPct val="80000"/>
              </a:lnSpc>
              <a:buClr>
                <a:srgbClr val="9B994D"/>
              </a:buClr>
              <a:defRPr/>
            </a:pPr>
            <a:r>
              <a:rPr lang="en-US" sz="2800" noProof="1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342900" indent="-342900" defTabSz="914400">
              <a:lnSpc>
                <a:spcPct val="150000"/>
              </a:lnSpc>
              <a:spcBef>
                <a:spcPts val="600"/>
              </a:spcBef>
              <a:buClr>
                <a:srgbClr val="9B994D"/>
              </a:buClr>
              <a:defRPr/>
            </a:pPr>
            <a:r>
              <a:rPr lang="en-SG" sz="2800" dirty="0">
                <a:solidFill>
                  <a:prstClr val="black"/>
                </a:solidFill>
                <a:latin typeface="Calibri"/>
              </a:rPr>
              <a:t>private static void </a:t>
            </a:r>
            <a:r>
              <a:rPr lang="en-SG" sz="2800" dirty="0" err="1">
                <a:solidFill>
                  <a:prstClr val="black"/>
                </a:solidFill>
                <a:latin typeface="Calibri"/>
              </a:rPr>
              <a:t>exitIfIncorrectArguments</a:t>
            </a:r>
            <a:r>
              <a:rPr lang="en-SG" sz="2800" dirty="0">
                <a:solidFill>
                  <a:prstClr val="black"/>
                </a:solidFill>
                <a:latin typeface="Calibri"/>
              </a:rPr>
              <a:t>(String[] </a:t>
            </a:r>
            <a:r>
              <a:rPr lang="en-SG" sz="2800" dirty="0" err="1">
                <a:solidFill>
                  <a:prstClr val="black"/>
                </a:solidFill>
                <a:latin typeface="Calibri"/>
              </a:rPr>
              <a:t>args</a:t>
            </a:r>
            <a:r>
              <a:rPr lang="en-SG" sz="2800" dirty="0">
                <a:solidFill>
                  <a:prstClr val="black"/>
                </a:solidFill>
                <a:latin typeface="Calibri"/>
              </a:rPr>
              <a:t>) {</a:t>
            </a:r>
          </a:p>
          <a:p>
            <a:pPr marL="342900" indent="-342900" defTabSz="914400">
              <a:lnSpc>
                <a:spcPct val="150000"/>
              </a:lnSpc>
              <a:spcBef>
                <a:spcPts val="600"/>
              </a:spcBef>
              <a:buClr>
                <a:srgbClr val="9B994D"/>
              </a:buClr>
              <a:defRPr/>
            </a:pPr>
            <a:r>
              <a:rPr lang="en-SG" sz="2800" dirty="0">
                <a:solidFill>
                  <a:prstClr val="black"/>
                </a:solidFill>
                <a:latin typeface="Calibri"/>
              </a:rPr>
              <a:t>        </a:t>
            </a:r>
            <a:r>
              <a:rPr lang="en-SG" sz="2800" dirty="0" err="1">
                <a:solidFill>
                  <a:prstClr val="white">
                    <a:lumMod val="50000"/>
                  </a:prstClr>
                </a:solidFill>
                <a:latin typeface="Calibri"/>
              </a:rPr>
              <a:t>exitIf</a:t>
            </a:r>
            <a:r>
              <a:rPr lang="en-SG" sz="2800" dirty="0" err="1">
                <a:solidFill>
                  <a:prstClr val="black"/>
                </a:solidFill>
                <a:latin typeface="Calibri"/>
              </a:rPr>
              <a:t>NoArguments</a:t>
            </a:r>
            <a:r>
              <a:rPr lang="en-SG" sz="2800" dirty="0">
                <a:solidFill>
                  <a:prstClr val="black"/>
                </a:solidFill>
                <a:latin typeface="Calibri"/>
              </a:rPr>
              <a:t>(</a:t>
            </a:r>
            <a:r>
              <a:rPr lang="en-SG" sz="2800" dirty="0" err="1">
                <a:solidFill>
                  <a:prstClr val="black"/>
                </a:solidFill>
                <a:latin typeface="Calibri"/>
              </a:rPr>
              <a:t>args</a:t>
            </a:r>
            <a:r>
              <a:rPr lang="en-SG" sz="2800" dirty="0">
                <a:solidFill>
                  <a:prstClr val="black"/>
                </a:solidFill>
                <a:latin typeface="Calibri"/>
              </a:rPr>
              <a:t>);</a:t>
            </a:r>
          </a:p>
          <a:p>
            <a:pPr marL="342900" indent="-342900" defTabSz="914400">
              <a:lnSpc>
                <a:spcPct val="150000"/>
              </a:lnSpc>
              <a:spcBef>
                <a:spcPts val="600"/>
              </a:spcBef>
              <a:buClr>
                <a:srgbClr val="9B994D"/>
              </a:buClr>
              <a:defRPr/>
            </a:pPr>
            <a:r>
              <a:rPr lang="en-SG" sz="2800" dirty="0">
                <a:solidFill>
                  <a:prstClr val="black"/>
                </a:solidFill>
                <a:latin typeface="Calibri"/>
              </a:rPr>
              <a:t>        </a:t>
            </a:r>
            <a:r>
              <a:rPr lang="en-SG" sz="2800" dirty="0" err="1">
                <a:solidFill>
                  <a:prstClr val="white">
                    <a:lumMod val="50000"/>
                  </a:prstClr>
                </a:solidFill>
                <a:latin typeface="Calibri"/>
              </a:rPr>
              <a:t>exitIf</a:t>
            </a:r>
            <a:r>
              <a:rPr lang="en-SG" sz="2800" dirty="0" err="1">
                <a:solidFill>
                  <a:prstClr val="black"/>
                </a:solidFill>
                <a:latin typeface="Calibri"/>
              </a:rPr>
              <a:t>UnacceptableFileName</a:t>
            </a:r>
            <a:r>
              <a:rPr lang="en-SG" sz="2800" dirty="0">
                <a:solidFill>
                  <a:prstClr val="black"/>
                </a:solidFill>
                <a:latin typeface="Calibri"/>
              </a:rPr>
              <a:t>(</a:t>
            </a:r>
            <a:r>
              <a:rPr lang="en-SG" sz="2800" dirty="0" err="1">
                <a:solidFill>
                  <a:prstClr val="black"/>
                </a:solidFill>
                <a:latin typeface="Calibri"/>
              </a:rPr>
              <a:t>args</a:t>
            </a:r>
            <a:r>
              <a:rPr lang="en-SG" sz="2800" dirty="0">
                <a:solidFill>
                  <a:prstClr val="black"/>
                </a:solidFill>
                <a:latin typeface="Calibri"/>
              </a:rPr>
              <a:t>);</a:t>
            </a:r>
          </a:p>
          <a:p>
            <a:pPr marL="342900" indent="-342900" defTabSz="914400">
              <a:lnSpc>
                <a:spcPct val="150000"/>
              </a:lnSpc>
              <a:spcBef>
                <a:spcPts val="600"/>
              </a:spcBef>
              <a:buClr>
                <a:srgbClr val="9B994D"/>
              </a:buClr>
              <a:defRPr/>
            </a:pPr>
            <a:r>
              <a:rPr lang="en-SG" sz="2800" dirty="0">
                <a:solidFill>
                  <a:prstClr val="black"/>
                </a:solidFill>
                <a:latin typeface="Calibri"/>
              </a:rPr>
              <a:t>    }</a:t>
            </a:r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4098" name="mai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539" y="158143"/>
            <a:ext cx="3275147" cy="1828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exitIf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676" y="1986732"/>
            <a:ext cx="8950325" cy="356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408256" y="3225521"/>
            <a:ext cx="5295481" cy="622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60656" y="3880339"/>
            <a:ext cx="5295481" cy="622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xit arrow"/>
              <p14:cNvContentPartPr/>
              <p14:nvPr/>
            </p14:nvContentPartPr>
            <p14:xfrm>
              <a:off x="3877889" y="726095"/>
              <a:ext cx="1150200" cy="1759320"/>
            </p14:xfrm>
          </p:contentPart>
        </mc:Choice>
        <mc:Fallback xmlns="">
          <p:pic>
            <p:nvPicPr>
              <p:cNvPr id="6" name="exit arrow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62049" y="709895"/>
                <a:ext cx="1186200" cy="179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exit arrow"/>
              <p14:cNvContentPartPr>
                <a14:cpLocks xmlns:a14="http://schemas.microsoft.com/office/drawing/2010/main"/>
              </p14:cNvContentPartPr>
              <p14:nvPr/>
            </p14:nvContentPartPr>
            <p14:xfrm rot="-292603">
              <a:off x="3887728" y="653842"/>
              <a:ext cx="1150200" cy="1730446"/>
            </p14:xfrm>
          </p:contentPart>
        </mc:Choice>
        <mc:Fallback xmlns="">
          <p:pic>
            <p:nvPicPr>
              <p:cNvPr id="10" name="exit arrow"/>
              <p:cNvPicPr>
                <a:picLocks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-292603">
                <a:off x="3871888" y="637643"/>
                <a:ext cx="1186200" cy="17660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exit arrow"/>
              <p14:cNvContentPartPr>
                <a14:cpLocks xmlns:a14="http://schemas.microsoft.com/office/drawing/2010/main"/>
              </p14:cNvContentPartPr>
              <p14:nvPr/>
            </p14:nvContentPartPr>
            <p14:xfrm rot="-585205">
              <a:off x="3897567" y="581591"/>
              <a:ext cx="1150200" cy="1701571"/>
            </p14:xfrm>
          </p:contentPart>
        </mc:Choice>
        <mc:Fallback xmlns="">
          <p:pic>
            <p:nvPicPr>
              <p:cNvPr id="11" name="exit arrow"/>
              <p:cNvPicPr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-585205">
                <a:off x="3881727" y="565389"/>
                <a:ext cx="1186200" cy="17372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exit arrow"/>
              <p14:cNvContentPartPr>
                <a14:cpLocks xmlns:a14="http://schemas.microsoft.com/office/drawing/2010/main"/>
              </p14:cNvContentPartPr>
              <p14:nvPr/>
            </p14:nvContentPartPr>
            <p14:xfrm rot="-877808">
              <a:off x="3907405" y="509338"/>
              <a:ext cx="1150200" cy="1672697"/>
            </p14:xfrm>
          </p:contentPart>
        </mc:Choice>
        <mc:Fallback xmlns="">
          <p:pic>
            <p:nvPicPr>
              <p:cNvPr id="12" name="exit arrow"/>
              <p:cNvPicPr>
                <a:picLocks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-877808">
                <a:off x="3891565" y="493137"/>
                <a:ext cx="1186200" cy="17083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exit arrow"/>
              <p14:cNvContentPartPr>
                <a14:cpLocks xmlns:a14="http://schemas.microsoft.com/office/drawing/2010/main"/>
              </p14:cNvContentPartPr>
              <p14:nvPr/>
            </p14:nvContentPartPr>
            <p14:xfrm rot="-1170410">
              <a:off x="3917244" y="437083"/>
              <a:ext cx="1150200" cy="1643822"/>
            </p14:xfrm>
          </p:contentPart>
        </mc:Choice>
        <mc:Fallback xmlns="">
          <p:pic>
            <p:nvPicPr>
              <p:cNvPr id="13" name="exit arrow"/>
              <p:cNvPicPr>
                <a:picLocks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-1170410">
                <a:off x="3901409" y="420882"/>
                <a:ext cx="1186189" cy="16794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exit arrow"/>
              <p14:cNvContentPartPr>
                <a14:cpLocks xmlns:a14="http://schemas.microsoft.com/office/drawing/2010/main"/>
              </p14:cNvContentPartPr>
              <p14:nvPr/>
            </p14:nvContentPartPr>
            <p14:xfrm rot="-1463013">
              <a:off x="3927083" y="364830"/>
              <a:ext cx="1150200" cy="1614948"/>
            </p14:xfrm>
          </p:contentPart>
        </mc:Choice>
        <mc:Fallback xmlns="">
          <p:pic>
            <p:nvPicPr>
              <p:cNvPr id="14" name="exit arrow"/>
              <p:cNvPicPr>
                <a:picLocks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 rot="-1463013">
                <a:off x="3911243" y="348630"/>
                <a:ext cx="1186200" cy="16505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exit arrow"/>
              <p14:cNvContentPartPr>
                <a14:cpLocks xmlns:a14="http://schemas.microsoft.com/office/drawing/2010/main"/>
              </p14:cNvContentPartPr>
              <p14:nvPr/>
            </p14:nvContentPartPr>
            <p14:xfrm rot="-1755615">
              <a:off x="3936922" y="292577"/>
              <a:ext cx="1150200" cy="1586074"/>
            </p14:xfrm>
          </p:contentPart>
        </mc:Choice>
        <mc:Fallback xmlns="">
          <p:pic>
            <p:nvPicPr>
              <p:cNvPr id="15" name="exit arrow"/>
              <p:cNvPicPr>
                <a:picLocks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 rot="-1755615">
                <a:off x="3921082" y="276378"/>
                <a:ext cx="1186200" cy="16217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exit arrow"/>
              <p14:cNvContentPartPr>
                <a14:cpLocks xmlns:a14="http://schemas.microsoft.com/office/drawing/2010/main"/>
              </p14:cNvContentPartPr>
              <p14:nvPr/>
            </p14:nvContentPartPr>
            <p14:xfrm rot="-2048218">
              <a:off x="3946760" y="220326"/>
              <a:ext cx="1150200" cy="1557199"/>
            </p14:xfrm>
          </p:contentPart>
        </mc:Choice>
        <mc:Fallback xmlns="">
          <p:pic>
            <p:nvPicPr>
              <p:cNvPr id="16" name="exit arrow"/>
              <p:cNvPicPr>
                <a:picLocks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 rot="-2048218">
                <a:off x="3930925" y="204128"/>
                <a:ext cx="1186189" cy="15928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" name="exit arrow"/>
              <p14:cNvContentPartPr>
                <a14:cpLocks xmlns:a14="http://schemas.microsoft.com/office/drawing/2010/main"/>
              </p14:cNvContentPartPr>
              <p14:nvPr/>
            </p14:nvContentPartPr>
            <p14:xfrm rot="-2340820">
              <a:off x="3956599" y="148073"/>
              <a:ext cx="1150200" cy="1528325"/>
            </p14:xfrm>
          </p:contentPart>
        </mc:Choice>
        <mc:Fallback xmlns="">
          <p:pic>
            <p:nvPicPr>
              <p:cNvPr id="17" name="exit arrow"/>
              <p:cNvPicPr>
                <a:picLocks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 rot="-2340820">
                <a:off x="3940759" y="131872"/>
                <a:ext cx="1186200" cy="15639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" name="exit arrow"/>
              <p14:cNvContentPartPr>
                <a14:cpLocks xmlns:a14="http://schemas.microsoft.com/office/drawing/2010/main"/>
              </p14:cNvContentPartPr>
              <p14:nvPr/>
            </p14:nvContentPartPr>
            <p14:xfrm rot="-2633423">
              <a:off x="3966438" y="75819"/>
              <a:ext cx="1150200" cy="1499450"/>
            </p14:xfrm>
          </p:contentPart>
        </mc:Choice>
        <mc:Fallback xmlns="">
          <p:pic>
            <p:nvPicPr>
              <p:cNvPr id="18" name="exit arrow"/>
              <p:cNvPicPr>
                <a:picLocks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 rot="-2633423">
                <a:off x="3950603" y="59618"/>
                <a:ext cx="1186189" cy="15350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exit arrow"/>
              <p14:cNvContentPartPr>
                <a14:cpLocks xmlns:a14="http://schemas.microsoft.com/office/drawing/2010/main"/>
              </p14:cNvContentPartPr>
              <p14:nvPr/>
            </p14:nvContentPartPr>
            <p14:xfrm rot="-2926025">
              <a:off x="3976276" y="3566"/>
              <a:ext cx="1150200" cy="1470576"/>
            </p14:xfrm>
          </p:contentPart>
        </mc:Choice>
        <mc:Fallback xmlns="">
          <p:pic>
            <p:nvPicPr>
              <p:cNvPr id="19" name="exit arrow"/>
              <p:cNvPicPr>
                <a:picLocks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 rot="-2926025">
                <a:off x="3960441" y="-12634"/>
                <a:ext cx="1186189" cy="15062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0" name="exit arrow"/>
              <p14:cNvContentPartPr>
                <a14:cpLocks xmlns:a14="http://schemas.microsoft.com/office/drawing/2010/main"/>
              </p14:cNvContentPartPr>
              <p14:nvPr/>
            </p14:nvContentPartPr>
            <p14:xfrm rot="-3218628">
              <a:off x="3986115" y="-68686"/>
              <a:ext cx="1150200" cy="1441701"/>
            </p14:xfrm>
          </p:contentPart>
        </mc:Choice>
        <mc:Fallback xmlns="">
          <p:pic>
            <p:nvPicPr>
              <p:cNvPr id="20" name="exit arrow"/>
              <p:cNvPicPr>
                <a:picLocks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 rot="-3218628">
                <a:off x="3970280" y="-84885"/>
                <a:ext cx="1186189" cy="14773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1" name="exit arrow"/>
              <p14:cNvContentPartPr>
                <a14:cpLocks xmlns:a14="http://schemas.microsoft.com/office/drawing/2010/main"/>
              </p14:cNvContentPartPr>
              <p14:nvPr/>
            </p14:nvContentPartPr>
            <p14:xfrm rot="-3511230">
              <a:off x="3995954" y="-140939"/>
              <a:ext cx="1150200" cy="1412827"/>
            </p14:xfrm>
          </p:contentPart>
        </mc:Choice>
        <mc:Fallback xmlns="">
          <p:pic>
            <p:nvPicPr>
              <p:cNvPr id="21" name="exit arrow"/>
              <p:cNvPicPr>
                <a:picLocks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 rot="-3511230">
                <a:off x="3980109" y="-157137"/>
                <a:ext cx="1186211" cy="1448463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PIndicator201401231643008552"/>
          <p:cNvPicPr>
            <a:picLocks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35563"/>
      </p:ext>
    </p:ext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9042549 -0.005673741 -0.009042549 -0.005673741 -0.0180851 -0.01134748 E" pathEditMode="relative" ptsTypes="">
                                      <p:cBhvr>
                                        <p:cTn id="15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4443885 -0.1872135 0.04443885 -0.1872135 0.0888777 -0.3744271 E" pathEditMode="relative" ptsTypes="">
                                      <p:cBhvr>
                                        <p:cTn id="1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4100"/>
                                        </p:tgtEl>
                                      </p:cBhvr>
                                      <p:by x="45322" y="45322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42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42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83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83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125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125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167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167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208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208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292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292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333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333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375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375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417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417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458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458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9300" y="-1143000"/>
            <a:ext cx="8229600" cy="1143000"/>
          </a:xfrm>
        </p:spPr>
        <p:txBody>
          <a:bodyPr/>
          <a:lstStyle/>
          <a:p>
            <a:r>
              <a:rPr lang="en-US" dirty="0" smtClean="0"/>
              <a:t>Let’s read CE1 of another guy</a:t>
            </a:r>
            <a:endParaRPr lang="en-SG" dirty="0"/>
          </a:p>
        </p:txBody>
      </p:sp>
      <p:pic>
        <p:nvPicPr>
          <p:cNvPr id="4098" name="mai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169" y="80322"/>
            <a:ext cx="3275147" cy="1828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exi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318" y="392394"/>
            <a:ext cx="4056434" cy="1613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826" y="2091764"/>
            <a:ext cx="7139359" cy="2101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826" y="4169342"/>
            <a:ext cx="7139359" cy="2630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exit arrow"/>
              <p14:cNvContentPartPr/>
              <p14:nvPr/>
            </p14:nvContentPartPr>
            <p14:xfrm rot="18088770">
              <a:off x="3995954" y="-140940"/>
              <a:ext cx="1150200" cy="1412827"/>
            </p14:xfrm>
          </p:contentPart>
        </mc:Choice>
        <mc:Fallback xmlns="">
          <p:pic>
            <p:nvPicPr>
              <p:cNvPr id="8" name="exit arrow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 rot="18088770">
                <a:off x="3980114" y="-157138"/>
                <a:ext cx="1186200" cy="14484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/>
              <p14:cNvContentPartPr/>
              <p14:nvPr/>
            </p14:nvContentPartPr>
            <p14:xfrm>
              <a:off x="4357665" y="1095870"/>
              <a:ext cx="969840" cy="12690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40745" y="1079670"/>
                <a:ext cx="1002960" cy="13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/>
              <p14:cNvContentPartPr/>
              <p14:nvPr/>
            </p14:nvContentPartPr>
            <p14:xfrm>
              <a:off x="7617105" y="1429950"/>
              <a:ext cx="61200" cy="183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13145" y="1425270"/>
                <a:ext cx="6840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/>
              <p14:cNvContentPartPr/>
              <p14:nvPr/>
            </p14:nvContentPartPr>
            <p14:xfrm>
              <a:off x="7616745" y="1438950"/>
              <a:ext cx="69480" cy="936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613505" y="1433910"/>
                <a:ext cx="7776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12"/>
              <p14:cNvContentPartPr/>
              <p14:nvPr/>
            </p14:nvContentPartPr>
            <p14:xfrm>
              <a:off x="7360065" y="1422390"/>
              <a:ext cx="2207520" cy="30999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340262" y="1406548"/>
                <a:ext cx="2244966" cy="3135244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ounded Rectangle 11"/>
          <p:cNvSpPr/>
          <p:nvPr/>
        </p:nvSpPr>
        <p:spPr>
          <a:xfrm rot="21160541">
            <a:off x="6768460" y="2234244"/>
            <a:ext cx="3834140" cy="1271416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C00000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914400">
              <a:defRPr/>
            </a:pPr>
            <a:r>
              <a:rPr lang="en-US" sz="40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tencil" pitchFamily="82" charset="0"/>
              </a:rPr>
              <a:t>Levels of </a:t>
            </a:r>
            <a:r>
              <a:rPr lang="en-US" sz="4000" b="1" dirty="0">
                <a:solidFill>
                  <a:prstClr val="white">
                    <a:lumMod val="50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tencil" pitchFamily="82" charset="0"/>
              </a:rPr>
              <a:t>abstraction</a:t>
            </a:r>
            <a:endParaRPr lang="en-SG" sz="4000" b="1" dirty="0">
              <a:solidFill>
                <a:prstClr val="white">
                  <a:lumMod val="50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tencil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1286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6900" y="-11112"/>
            <a:ext cx="8229600" cy="1143000"/>
          </a:xfrm>
        </p:spPr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314451"/>
            <a:ext cx="8229600" cy="4525963"/>
          </a:xfrm>
        </p:spPr>
        <p:txBody>
          <a:bodyPr/>
          <a:lstStyle/>
          <a:p>
            <a:endParaRPr lang="en-SG" dirty="0"/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1524000" y="1866900"/>
            <a:ext cx="5334000" cy="1586382"/>
          </a:xfrm>
          <a:prstGeom prst="rect">
            <a:avLst/>
          </a:prstGeom>
          <a:solidFill>
            <a:srgbClr val="6DBCD1"/>
          </a:solidFill>
          <a:ln w="12700">
            <a:noFill/>
            <a:prstDash val="dash"/>
            <a:headEnd/>
            <a:tailEnd/>
          </a:ln>
          <a:effectLst>
            <a:softEdge rad="635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180000" tIns="108000" rIns="108000">
            <a:spAutoFit/>
          </a:bodyPr>
          <a:lstStyle/>
          <a:p>
            <a:pPr marL="342900" indent="-342900" defTabSz="914400">
              <a:lnSpc>
                <a:spcPct val="80000"/>
              </a:lnSpc>
              <a:buClr>
                <a:srgbClr val="9B994D"/>
              </a:buClr>
              <a:defRPr/>
            </a:pPr>
            <a:r>
              <a:rPr lang="en-US" sz="1600" noProof="1">
                <a:solidFill>
                  <a:schemeClr val="tx1"/>
                </a:solidFill>
                <a:latin typeface="Calibri"/>
              </a:rPr>
              <a:t> </a:t>
            </a:r>
            <a:r>
              <a:rPr lang="en-SG" sz="1600" dirty="0">
                <a:solidFill>
                  <a:schemeClr val="tx1"/>
                </a:solidFill>
                <a:latin typeface="Calibri"/>
              </a:rPr>
              <a:t>public static void </a:t>
            </a:r>
            <a:r>
              <a:rPr lang="en-SG" sz="1600" b="1" dirty="0">
                <a:solidFill>
                  <a:schemeClr val="tx1"/>
                </a:solidFill>
                <a:latin typeface="Calibri"/>
              </a:rPr>
              <a:t>main</a:t>
            </a:r>
            <a:r>
              <a:rPr lang="en-SG" sz="1600" dirty="0">
                <a:solidFill>
                  <a:schemeClr val="tx1"/>
                </a:solidFill>
                <a:latin typeface="Calibri"/>
              </a:rPr>
              <a:t>(String[] </a:t>
            </a:r>
            <a:r>
              <a:rPr lang="en-SG" sz="1600" dirty="0" err="1">
                <a:solidFill>
                  <a:schemeClr val="tx1"/>
                </a:solidFill>
                <a:latin typeface="Calibri"/>
              </a:rPr>
              <a:t>args</a:t>
            </a:r>
            <a:r>
              <a:rPr lang="en-SG" sz="1600" dirty="0">
                <a:solidFill>
                  <a:schemeClr val="tx1"/>
                </a:solidFill>
                <a:latin typeface="Calibri"/>
              </a:rPr>
              <a:t>) {</a:t>
            </a:r>
            <a:br>
              <a:rPr lang="en-SG" sz="1600" dirty="0">
                <a:solidFill>
                  <a:schemeClr val="tx1"/>
                </a:solidFill>
                <a:latin typeface="Calibri"/>
              </a:rPr>
            </a:br>
            <a:r>
              <a:rPr lang="en-SG" sz="1600" dirty="0">
                <a:solidFill>
                  <a:schemeClr val="tx1"/>
                </a:solidFill>
                <a:latin typeface="Calibri"/>
              </a:rPr>
              <a:t>        </a:t>
            </a:r>
            <a:r>
              <a:rPr lang="en-SG" sz="1600" dirty="0" err="1">
                <a:solidFill>
                  <a:schemeClr val="tx1"/>
                </a:solidFill>
                <a:latin typeface="Calibri"/>
              </a:rPr>
              <a:t>exitIfIncorrectArguments</a:t>
            </a:r>
            <a:r>
              <a:rPr lang="en-SG" sz="1600" dirty="0">
                <a:solidFill>
                  <a:schemeClr val="tx1"/>
                </a:solidFill>
                <a:latin typeface="Calibri"/>
              </a:rPr>
              <a:t>(</a:t>
            </a:r>
            <a:r>
              <a:rPr lang="en-SG" sz="1600" dirty="0" err="1">
                <a:solidFill>
                  <a:schemeClr val="tx1"/>
                </a:solidFill>
                <a:latin typeface="Calibri"/>
              </a:rPr>
              <a:t>args</a:t>
            </a:r>
            <a:r>
              <a:rPr lang="en-SG" sz="1600" dirty="0">
                <a:solidFill>
                  <a:schemeClr val="tx1"/>
                </a:solidFill>
                <a:latin typeface="Calibri"/>
              </a:rPr>
              <a:t>);</a:t>
            </a:r>
            <a:br>
              <a:rPr lang="en-SG" sz="1600" dirty="0">
                <a:solidFill>
                  <a:schemeClr val="tx1"/>
                </a:solidFill>
                <a:latin typeface="Calibri"/>
              </a:rPr>
            </a:br>
            <a:r>
              <a:rPr lang="en-SG" sz="1600" dirty="0">
                <a:solidFill>
                  <a:schemeClr val="tx1"/>
                </a:solidFill>
                <a:latin typeface="Calibri"/>
              </a:rPr>
              <a:t>        </a:t>
            </a:r>
            <a:r>
              <a:rPr lang="en-SG" sz="1600" dirty="0" err="1">
                <a:solidFill>
                  <a:schemeClr val="tx1"/>
                </a:solidFill>
                <a:latin typeface="Calibri"/>
              </a:rPr>
              <a:t>setEnvironment</a:t>
            </a:r>
            <a:r>
              <a:rPr lang="en-SG" sz="1600" dirty="0">
                <a:solidFill>
                  <a:schemeClr val="tx1"/>
                </a:solidFill>
                <a:latin typeface="Calibri"/>
              </a:rPr>
              <a:t>(</a:t>
            </a:r>
            <a:r>
              <a:rPr lang="en-SG" sz="1600" dirty="0" err="1">
                <a:solidFill>
                  <a:schemeClr val="tx1"/>
                </a:solidFill>
                <a:latin typeface="Calibri"/>
              </a:rPr>
              <a:t>args</a:t>
            </a:r>
            <a:r>
              <a:rPr lang="en-SG" sz="1600" dirty="0">
                <a:solidFill>
                  <a:schemeClr val="tx1"/>
                </a:solidFill>
                <a:latin typeface="Calibri"/>
              </a:rPr>
              <a:t>);</a:t>
            </a:r>
            <a:br>
              <a:rPr lang="en-SG" sz="1600" dirty="0">
                <a:solidFill>
                  <a:schemeClr val="tx1"/>
                </a:solidFill>
                <a:latin typeface="Calibri"/>
              </a:rPr>
            </a:br>
            <a:r>
              <a:rPr lang="en-SG" sz="1600" dirty="0">
                <a:solidFill>
                  <a:schemeClr val="tx1"/>
                </a:solidFill>
                <a:latin typeface="Calibri"/>
              </a:rPr>
              <a:t>        </a:t>
            </a:r>
            <a:r>
              <a:rPr lang="en-SG" sz="1600" dirty="0" err="1">
                <a:solidFill>
                  <a:schemeClr val="tx1"/>
                </a:solidFill>
                <a:latin typeface="Calibri"/>
              </a:rPr>
              <a:t>printWelcomeMessage</a:t>
            </a:r>
            <a:r>
              <a:rPr lang="en-SG" sz="1600" dirty="0">
                <a:solidFill>
                  <a:schemeClr val="tx1"/>
                </a:solidFill>
                <a:latin typeface="Calibri"/>
              </a:rPr>
              <a:t>();</a:t>
            </a:r>
            <a:br>
              <a:rPr lang="en-SG" sz="1600" dirty="0">
                <a:solidFill>
                  <a:schemeClr val="tx1"/>
                </a:solidFill>
                <a:latin typeface="Calibri"/>
              </a:rPr>
            </a:br>
            <a:r>
              <a:rPr lang="en-SG" sz="1600" dirty="0">
                <a:solidFill>
                  <a:schemeClr val="tx1"/>
                </a:solidFill>
                <a:latin typeface="Calibri"/>
              </a:rPr>
              <a:t>        </a:t>
            </a:r>
            <a:r>
              <a:rPr lang="en-SG" sz="1600" dirty="0" err="1">
                <a:solidFill>
                  <a:schemeClr val="tx1"/>
                </a:solidFill>
                <a:latin typeface="Calibri"/>
              </a:rPr>
              <a:t>executeCommandsUntilExitCommand</a:t>
            </a:r>
            <a:r>
              <a:rPr lang="en-SG" sz="1600" dirty="0">
                <a:solidFill>
                  <a:schemeClr val="tx1"/>
                </a:solidFill>
                <a:latin typeface="Calibri"/>
              </a:rPr>
              <a:t>();</a:t>
            </a:r>
          </a:p>
          <a:p>
            <a:pPr marL="342900" indent="-342900" defTabSz="914400">
              <a:lnSpc>
                <a:spcPct val="150000"/>
              </a:lnSpc>
              <a:spcBef>
                <a:spcPts val="600"/>
              </a:spcBef>
              <a:buClr>
                <a:srgbClr val="9B994D"/>
              </a:buClr>
              <a:defRPr/>
            </a:pPr>
            <a:r>
              <a:rPr lang="en-SG" sz="1600" dirty="0">
                <a:solidFill>
                  <a:schemeClr val="tx1"/>
                </a:solidFill>
                <a:latin typeface="Calibri"/>
              </a:rPr>
              <a:t>}</a:t>
            </a:r>
            <a:endParaRPr lang="en-US" sz="16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1524000" y="3407141"/>
            <a:ext cx="5334000" cy="136786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  <a:prstDash val="dash"/>
            <a:headEnd/>
            <a:tailEnd/>
          </a:ln>
          <a:effectLst>
            <a:softEdge rad="635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180000" tIns="108000" rIns="108000">
            <a:spAutoFit/>
          </a:bodyPr>
          <a:lstStyle/>
          <a:p>
            <a:pPr marL="342900" indent="-342900" defTabSz="914400">
              <a:lnSpc>
                <a:spcPct val="80000"/>
              </a:lnSpc>
              <a:buClr>
                <a:srgbClr val="9B994D"/>
              </a:buClr>
              <a:defRPr/>
            </a:pPr>
            <a:r>
              <a:rPr lang="en-US" sz="1600" noProof="1">
                <a:solidFill>
                  <a:schemeClr val="tx1"/>
                </a:solidFill>
                <a:latin typeface="Calibri"/>
              </a:rPr>
              <a:t> </a:t>
            </a:r>
            <a:r>
              <a:rPr lang="en-SG" sz="1600" dirty="0">
                <a:solidFill>
                  <a:schemeClr val="tx1"/>
                </a:solidFill>
                <a:latin typeface="Calibri"/>
              </a:rPr>
              <a:t>private static void </a:t>
            </a:r>
            <a:r>
              <a:rPr lang="en-SG" sz="1600" b="1" dirty="0" err="1">
                <a:solidFill>
                  <a:schemeClr val="tx1"/>
                </a:solidFill>
                <a:latin typeface="Calibri"/>
              </a:rPr>
              <a:t>exitIfIncorrectArguments</a:t>
            </a:r>
            <a:r>
              <a:rPr lang="en-SG" sz="1600" dirty="0">
                <a:solidFill>
                  <a:schemeClr val="tx1"/>
                </a:solidFill>
                <a:latin typeface="Calibri"/>
              </a:rPr>
              <a:t>(String[] </a:t>
            </a:r>
            <a:r>
              <a:rPr lang="en-SG" sz="1600" dirty="0" err="1">
                <a:solidFill>
                  <a:schemeClr val="tx1"/>
                </a:solidFill>
                <a:latin typeface="Calibri"/>
              </a:rPr>
              <a:t>args</a:t>
            </a:r>
            <a:r>
              <a:rPr lang="en-SG" sz="1600" dirty="0">
                <a:solidFill>
                  <a:schemeClr val="tx1"/>
                </a:solidFill>
                <a:latin typeface="Calibri"/>
              </a:rPr>
              <a:t>) {</a:t>
            </a:r>
          </a:p>
          <a:p>
            <a:pPr marL="342900" indent="-342900" defTabSz="914400">
              <a:spcBef>
                <a:spcPts val="600"/>
              </a:spcBef>
              <a:buClr>
                <a:srgbClr val="9B994D"/>
              </a:buClr>
              <a:defRPr/>
            </a:pPr>
            <a:r>
              <a:rPr lang="en-SG" sz="1600" dirty="0">
                <a:solidFill>
                  <a:schemeClr val="tx1"/>
                </a:solidFill>
                <a:latin typeface="Calibri"/>
              </a:rPr>
              <a:t>       </a:t>
            </a:r>
            <a:r>
              <a:rPr lang="en-SG" sz="1600" dirty="0" err="1">
                <a:solidFill>
                  <a:schemeClr val="tx1"/>
                </a:solidFill>
                <a:latin typeface="Calibri"/>
              </a:rPr>
              <a:t>exitIfNoArguments</a:t>
            </a:r>
            <a:r>
              <a:rPr lang="en-SG" sz="1600" dirty="0">
                <a:solidFill>
                  <a:schemeClr val="tx1"/>
                </a:solidFill>
                <a:latin typeface="Calibri"/>
              </a:rPr>
              <a:t>(</a:t>
            </a:r>
            <a:r>
              <a:rPr lang="en-SG" sz="1600" dirty="0" err="1">
                <a:solidFill>
                  <a:schemeClr val="tx1"/>
                </a:solidFill>
                <a:latin typeface="Calibri"/>
              </a:rPr>
              <a:t>args</a:t>
            </a:r>
            <a:r>
              <a:rPr lang="en-SG" sz="1600" dirty="0">
                <a:solidFill>
                  <a:schemeClr val="tx1"/>
                </a:solidFill>
                <a:latin typeface="Calibri"/>
              </a:rPr>
              <a:t>);        </a:t>
            </a:r>
            <a:r>
              <a:rPr lang="en-SG" sz="1600" dirty="0" err="1">
                <a:solidFill>
                  <a:schemeClr val="tx1"/>
                </a:solidFill>
                <a:latin typeface="Calibri"/>
              </a:rPr>
              <a:t>exitIfUnacceptableFileName</a:t>
            </a:r>
            <a:r>
              <a:rPr lang="en-SG" sz="1600" b="1" dirty="0">
                <a:solidFill>
                  <a:schemeClr val="tx1"/>
                </a:solidFill>
                <a:latin typeface="Calibri"/>
              </a:rPr>
              <a:t>(</a:t>
            </a:r>
            <a:r>
              <a:rPr lang="en-SG" sz="1600" b="1" dirty="0" err="1">
                <a:solidFill>
                  <a:schemeClr val="tx1"/>
                </a:solidFill>
                <a:latin typeface="Calibri"/>
              </a:rPr>
              <a:t>args</a:t>
            </a:r>
            <a:r>
              <a:rPr lang="en-SG" sz="1600" b="1" dirty="0">
                <a:solidFill>
                  <a:schemeClr val="tx1"/>
                </a:solidFill>
                <a:latin typeface="Calibri"/>
              </a:rPr>
              <a:t>);</a:t>
            </a:r>
          </a:p>
          <a:p>
            <a:pPr marL="342900" indent="-342900" defTabSz="914400">
              <a:lnSpc>
                <a:spcPct val="150000"/>
              </a:lnSpc>
              <a:spcBef>
                <a:spcPts val="600"/>
              </a:spcBef>
              <a:buClr>
                <a:srgbClr val="9B994D"/>
              </a:buClr>
              <a:defRPr/>
            </a:pPr>
            <a:r>
              <a:rPr lang="en-SG" sz="1600" dirty="0">
                <a:solidFill>
                  <a:schemeClr val="tx1"/>
                </a:solidFill>
                <a:latin typeface="Calibri"/>
              </a:rPr>
              <a:t> }</a:t>
            </a:r>
            <a:endParaRPr lang="en-US" sz="16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1524000" y="4728860"/>
            <a:ext cx="5334000" cy="133708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noFill/>
            <a:prstDash val="dash"/>
            <a:headEnd/>
            <a:tailEnd/>
          </a:ln>
          <a:effectLst>
            <a:softEdge rad="635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180000" tIns="108000" rIns="108000">
            <a:spAutoFit/>
          </a:bodyPr>
          <a:lstStyle/>
          <a:p>
            <a:pPr marL="342900" indent="-342900" defTabSz="914400">
              <a:buClr>
                <a:srgbClr val="9B994D"/>
              </a:buClr>
              <a:defRPr/>
            </a:pPr>
            <a:r>
              <a:rPr lang="en-US" sz="1600" noProof="1">
                <a:solidFill>
                  <a:schemeClr val="tx1"/>
                </a:solidFill>
                <a:latin typeface="Calibri"/>
              </a:rPr>
              <a:t> </a:t>
            </a:r>
            <a:r>
              <a:rPr lang="en-SG" sz="1600" dirty="0">
                <a:solidFill>
                  <a:schemeClr val="tx1"/>
                </a:solidFill>
                <a:latin typeface="Calibri"/>
              </a:rPr>
              <a:t>private static void </a:t>
            </a:r>
            <a:r>
              <a:rPr lang="en-SG" sz="1600" b="1" dirty="0" err="1">
                <a:solidFill>
                  <a:schemeClr val="tx1"/>
                </a:solidFill>
                <a:latin typeface="Calibri"/>
              </a:rPr>
              <a:t>exitIfNoArguments</a:t>
            </a:r>
            <a:r>
              <a:rPr lang="en-SG" sz="1600" dirty="0">
                <a:solidFill>
                  <a:schemeClr val="tx1"/>
                </a:solidFill>
                <a:latin typeface="Calibri"/>
              </a:rPr>
              <a:t>(String[] </a:t>
            </a:r>
            <a:r>
              <a:rPr lang="en-SG" sz="1600" dirty="0" err="1">
                <a:solidFill>
                  <a:schemeClr val="tx1"/>
                </a:solidFill>
                <a:latin typeface="Calibri"/>
              </a:rPr>
              <a:t>args</a:t>
            </a:r>
            <a:r>
              <a:rPr lang="en-SG" sz="1600" dirty="0">
                <a:solidFill>
                  <a:schemeClr val="tx1"/>
                </a:solidFill>
                <a:latin typeface="Calibri"/>
              </a:rPr>
              <a:t>) {</a:t>
            </a:r>
            <a:br>
              <a:rPr lang="en-SG" sz="1600" dirty="0">
                <a:solidFill>
                  <a:schemeClr val="tx1"/>
                </a:solidFill>
                <a:latin typeface="Calibri"/>
              </a:rPr>
            </a:br>
            <a:r>
              <a:rPr lang="en-SG" sz="1600" dirty="0">
                <a:solidFill>
                  <a:schemeClr val="tx1"/>
                </a:solidFill>
                <a:latin typeface="Calibri"/>
              </a:rPr>
              <a:t>if (</a:t>
            </a:r>
            <a:r>
              <a:rPr lang="en-SG" sz="1600" dirty="0" err="1">
                <a:solidFill>
                  <a:schemeClr val="tx1"/>
                </a:solidFill>
                <a:latin typeface="Calibri"/>
              </a:rPr>
              <a:t>args.length</a:t>
            </a:r>
            <a:r>
              <a:rPr lang="en-SG" sz="1600" dirty="0">
                <a:solidFill>
                  <a:schemeClr val="tx1"/>
                </a:solidFill>
                <a:latin typeface="Calibri"/>
              </a:rPr>
              <a:t>==0) {</a:t>
            </a:r>
          </a:p>
          <a:p>
            <a:pPr marL="342900" indent="-342900" defTabSz="914400">
              <a:buClr>
                <a:srgbClr val="9B994D"/>
              </a:buClr>
              <a:defRPr/>
            </a:pPr>
            <a:r>
              <a:rPr lang="en-SG" sz="1600" dirty="0">
                <a:solidFill>
                  <a:schemeClr val="tx1"/>
                </a:solidFill>
                <a:latin typeface="Calibri"/>
              </a:rPr>
              <a:t>		</a:t>
            </a:r>
            <a:r>
              <a:rPr lang="en-SG" sz="1600" dirty="0" err="1">
                <a:solidFill>
                  <a:schemeClr val="tx1"/>
                </a:solidFill>
                <a:latin typeface="Calibri"/>
              </a:rPr>
              <a:t>stopWithErrorMessage</a:t>
            </a:r>
            <a:r>
              <a:rPr lang="en-SG" sz="1600" dirty="0">
                <a:solidFill>
                  <a:schemeClr val="tx1"/>
                </a:solidFill>
                <a:latin typeface="Calibri"/>
              </a:rPr>
              <a:t>("No arguments");</a:t>
            </a:r>
            <a:br>
              <a:rPr lang="en-SG" sz="1600" dirty="0">
                <a:solidFill>
                  <a:schemeClr val="tx1"/>
                </a:solidFill>
                <a:latin typeface="Calibri"/>
              </a:rPr>
            </a:br>
            <a:r>
              <a:rPr lang="en-SG" sz="1600" dirty="0">
                <a:solidFill>
                  <a:schemeClr val="tx1"/>
                </a:solidFill>
                <a:latin typeface="Calibri"/>
              </a:rPr>
              <a:t>}</a:t>
            </a:r>
          </a:p>
          <a:p>
            <a:pPr marL="342900" indent="-342900" defTabSz="914400">
              <a:lnSpc>
                <a:spcPct val="80000"/>
              </a:lnSpc>
              <a:buClr>
                <a:srgbClr val="9B994D"/>
              </a:buClr>
              <a:defRPr/>
            </a:pPr>
            <a:r>
              <a:rPr lang="en-SG" sz="1600" dirty="0">
                <a:solidFill>
                  <a:schemeClr val="tx1"/>
                </a:solidFill>
                <a:latin typeface="Calibri"/>
              </a:rPr>
              <a:t>}</a:t>
            </a:r>
            <a:endParaRPr lang="en-US" sz="16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1524000" y="6019801"/>
            <a:ext cx="5334000" cy="12139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noFill/>
            <a:prstDash val="dash"/>
            <a:headEnd/>
            <a:tailEnd/>
          </a:ln>
          <a:effectLst>
            <a:softEdge rad="635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180000" tIns="108000" rIns="108000">
            <a:spAutoFit/>
          </a:bodyPr>
          <a:lstStyle/>
          <a:p>
            <a:pPr marL="342900" indent="-342900" defTabSz="914400">
              <a:lnSpc>
                <a:spcPct val="80000"/>
              </a:lnSpc>
              <a:buClr>
                <a:srgbClr val="9B994D"/>
              </a:buClr>
              <a:defRPr/>
            </a:pPr>
            <a:r>
              <a:rPr lang="en-US" sz="1600" noProof="1">
                <a:solidFill>
                  <a:schemeClr val="tx1"/>
                </a:solidFill>
                <a:latin typeface="Calibri"/>
              </a:rPr>
              <a:t> </a:t>
            </a:r>
            <a:r>
              <a:rPr lang="en-SG" sz="1600" dirty="0">
                <a:solidFill>
                  <a:schemeClr val="tx1"/>
                </a:solidFill>
                <a:latin typeface="Calibri"/>
              </a:rPr>
              <a:t>private static void </a:t>
            </a:r>
            <a:r>
              <a:rPr lang="en-SG" sz="1600" b="1" dirty="0" err="1">
                <a:solidFill>
                  <a:schemeClr val="tx1"/>
                </a:solidFill>
                <a:latin typeface="Calibri"/>
              </a:rPr>
              <a:t>stopWithErrorMessage</a:t>
            </a:r>
            <a:r>
              <a:rPr lang="en-SG" sz="1600" dirty="0">
                <a:solidFill>
                  <a:schemeClr val="tx1"/>
                </a:solidFill>
                <a:latin typeface="Calibri"/>
              </a:rPr>
              <a:t>(String message) {</a:t>
            </a:r>
          </a:p>
          <a:p>
            <a:pPr marL="342900" indent="-342900" defTabSz="914400">
              <a:buClr>
                <a:srgbClr val="9B994D"/>
              </a:buClr>
              <a:defRPr/>
            </a:pPr>
            <a:r>
              <a:rPr lang="en-SG" sz="1600" dirty="0">
                <a:solidFill>
                  <a:schemeClr val="tx1"/>
                </a:solidFill>
                <a:latin typeface="Calibri"/>
              </a:rPr>
              <a:t>        </a:t>
            </a:r>
            <a:r>
              <a:rPr lang="en-SG" sz="1600" dirty="0" err="1">
                <a:solidFill>
                  <a:schemeClr val="tx1"/>
                </a:solidFill>
                <a:latin typeface="Calibri"/>
              </a:rPr>
              <a:t>System.out.println</a:t>
            </a:r>
            <a:r>
              <a:rPr lang="en-SG" sz="1600" dirty="0">
                <a:solidFill>
                  <a:schemeClr val="tx1"/>
                </a:solidFill>
                <a:latin typeface="Calibri"/>
              </a:rPr>
              <a:t>(message);</a:t>
            </a:r>
          </a:p>
          <a:p>
            <a:pPr marL="342900" indent="-342900" defTabSz="914400">
              <a:buClr>
                <a:srgbClr val="9B994D"/>
              </a:buClr>
              <a:defRPr/>
            </a:pPr>
            <a:r>
              <a:rPr lang="en-SG" sz="1600" dirty="0">
                <a:solidFill>
                  <a:schemeClr val="tx1"/>
                </a:solidFill>
                <a:latin typeface="Calibri"/>
              </a:rPr>
              <a:t>        </a:t>
            </a:r>
            <a:r>
              <a:rPr lang="en-SG" sz="1600" dirty="0" err="1">
                <a:solidFill>
                  <a:schemeClr val="tx1"/>
                </a:solidFill>
                <a:latin typeface="Calibri"/>
              </a:rPr>
              <a:t>System.exit</a:t>
            </a:r>
            <a:r>
              <a:rPr lang="en-SG" sz="1600" dirty="0">
                <a:solidFill>
                  <a:schemeClr val="tx1"/>
                </a:solidFill>
                <a:latin typeface="Calibri"/>
              </a:rPr>
              <a:t>(0);</a:t>
            </a:r>
          </a:p>
          <a:p>
            <a:pPr marL="342900" indent="-342900" defTabSz="914400">
              <a:lnSpc>
                <a:spcPct val="150000"/>
              </a:lnSpc>
              <a:buClr>
                <a:srgbClr val="9B994D"/>
              </a:buClr>
              <a:defRPr/>
            </a:pPr>
            <a:r>
              <a:rPr lang="en-SG" sz="1600" dirty="0">
                <a:solidFill>
                  <a:schemeClr val="tx1"/>
                </a:solidFill>
                <a:latin typeface="Calibri"/>
              </a:rPr>
              <a:t> }</a:t>
            </a:r>
            <a:endParaRPr lang="en-US" sz="16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838950" y="1866900"/>
            <a:ext cx="786765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noFill/>
            <a:prstDash val="dash"/>
            <a:headEnd/>
            <a:tailEnd/>
          </a:ln>
          <a:effectLst>
            <a:softEdge rad="635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80000" tIns="108000" rIns="108000"/>
          <a:lstStyle/>
          <a:p>
            <a:pPr defTabSz="914400">
              <a:lnSpc>
                <a:spcPct val="80000"/>
              </a:lnSpc>
              <a:buClr>
                <a:srgbClr val="9B994D"/>
              </a:buClr>
              <a:defRPr/>
            </a:pPr>
            <a:r>
              <a:rPr lang="en-US" sz="1600" noProof="1">
                <a:solidFill>
                  <a:prstClr val="black"/>
                </a:solidFill>
                <a:latin typeface="Calibri"/>
              </a:rPr>
              <a:t> </a:t>
            </a:r>
            <a:r>
              <a:rPr lang="en-SG" sz="1600" dirty="0">
                <a:solidFill>
                  <a:prstClr val="black"/>
                </a:solidFill>
                <a:latin typeface="Calibri"/>
              </a:rPr>
              <a:t>public static void main(String[] </a:t>
            </a:r>
            <a:r>
              <a:rPr lang="en-SG" sz="1600" dirty="0" err="1">
                <a:solidFill>
                  <a:prstClr val="black"/>
                </a:solidFill>
                <a:latin typeface="Calibri"/>
              </a:rPr>
              <a:t>args</a:t>
            </a:r>
            <a:r>
              <a:rPr lang="en-SG" sz="1600" dirty="0">
                <a:solidFill>
                  <a:prstClr val="black"/>
                </a:solidFill>
                <a:latin typeface="Calibri"/>
              </a:rPr>
              <a:t>) {</a:t>
            </a:r>
            <a:br>
              <a:rPr lang="en-SG" sz="1600" dirty="0">
                <a:solidFill>
                  <a:prstClr val="black"/>
                </a:solidFill>
                <a:latin typeface="Calibri"/>
              </a:rPr>
            </a:br>
            <a:r>
              <a:rPr lang="en-SG" sz="1600" dirty="0">
                <a:solidFill>
                  <a:prstClr val="black"/>
                </a:solidFill>
                <a:latin typeface="Calibri"/>
              </a:rPr>
              <a:t>        if (</a:t>
            </a:r>
            <a:r>
              <a:rPr lang="en-SG" sz="1600" dirty="0" err="1">
                <a:solidFill>
                  <a:prstClr val="black"/>
                </a:solidFill>
                <a:latin typeface="Calibri"/>
              </a:rPr>
              <a:t>args.length</a:t>
            </a:r>
            <a:r>
              <a:rPr lang="en-SG" sz="1600" dirty="0">
                <a:solidFill>
                  <a:prstClr val="black"/>
                </a:solidFill>
                <a:latin typeface="Calibri"/>
              </a:rPr>
              <a:t> == 0) {</a:t>
            </a:r>
            <a:br>
              <a:rPr lang="en-SG" sz="1600" dirty="0">
                <a:solidFill>
                  <a:prstClr val="black"/>
                </a:solidFill>
                <a:latin typeface="Calibri"/>
              </a:rPr>
            </a:br>
            <a:r>
              <a:rPr lang="en-SG" sz="1600" dirty="0">
                <a:solidFill>
                  <a:prstClr val="black"/>
                </a:solidFill>
                <a:latin typeface="Calibri"/>
              </a:rPr>
              <a:t>            </a:t>
            </a:r>
            <a:r>
              <a:rPr lang="en-SG" sz="1600" dirty="0" err="1">
                <a:solidFill>
                  <a:prstClr val="black"/>
                </a:solidFill>
                <a:latin typeface="Calibri"/>
              </a:rPr>
              <a:t>System.out.println</a:t>
            </a:r>
            <a:r>
              <a:rPr lang="en-SG" sz="1600" dirty="0">
                <a:solidFill>
                  <a:prstClr val="black"/>
                </a:solidFill>
                <a:latin typeface="Calibri"/>
              </a:rPr>
              <a:t>("No arguments");</a:t>
            </a:r>
            <a:br>
              <a:rPr lang="en-SG" sz="1600" dirty="0">
                <a:solidFill>
                  <a:prstClr val="black"/>
                </a:solidFill>
                <a:latin typeface="Calibri"/>
              </a:rPr>
            </a:br>
            <a:r>
              <a:rPr lang="en-SG" sz="1600" dirty="0">
                <a:solidFill>
                  <a:prstClr val="black"/>
                </a:solidFill>
                <a:latin typeface="Calibri"/>
              </a:rPr>
              <a:t>            </a:t>
            </a:r>
            <a:r>
              <a:rPr lang="en-SG" sz="1600" dirty="0" err="1">
                <a:solidFill>
                  <a:prstClr val="black"/>
                </a:solidFill>
                <a:latin typeface="Calibri"/>
              </a:rPr>
              <a:t>System.exit</a:t>
            </a:r>
            <a:r>
              <a:rPr lang="en-SG" sz="1600" dirty="0">
                <a:solidFill>
                  <a:prstClr val="black"/>
                </a:solidFill>
                <a:latin typeface="Calibri"/>
              </a:rPr>
              <a:t>(0);</a:t>
            </a:r>
            <a:br>
              <a:rPr lang="en-SG" sz="1600" dirty="0">
                <a:solidFill>
                  <a:prstClr val="black"/>
                </a:solidFill>
                <a:latin typeface="Calibri"/>
              </a:rPr>
            </a:br>
            <a:r>
              <a:rPr lang="en-SG" sz="1600" dirty="0">
                <a:solidFill>
                  <a:prstClr val="black"/>
                </a:solidFill>
                <a:latin typeface="Calibri"/>
              </a:rPr>
              <a:t>        }</a:t>
            </a:r>
            <a:br>
              <a:rPr lang="en-SG" sz="1600" dirty="0">
                <a:solidFill>
                  <a:prstClr val="black"/>
                </a:solidFill>
                <a:latin typeface="Calibri"/>
              </a:rPr>
            </a:br>
            <a:r>
              <a:rPr lang="en-SG" sz="1600" dirty="0">
                <a:solidFill>
                  <a:prstClr val="black"/>
                </a:solidFill>
                <a:latin typeface="Calibri"/>
              </a:rPr>
              <a:t>        String </a:t>
            </a:r>
            <a:r>
              <a:rPr lang="en-SG" sz="1600" dirty="0" err="1">
                <a:solidFill>
                  <a:prstClr val="black"/>
                </a:solidFill>
                <a:latin typeface="Calibri"/>
              </a:rPr>
              <a:t>fileName</a:t>
            </a:r>
            <a:r>
              <a:rPr lang="en-SG" sz="1600" dirty="0">
                <a:solidFill>
                  <a:prstClr val="black"/>
                </a:solidFill>
                <a:latin typeface="Calibri"/>
              </a:rPr>
              <a:t> = </a:t>
            </a:r>
            <a:r>
              <a:rPr lang="en-SG" sz="1600" dirty="0" err="1">
                <a:solidFill>
                  <a:prstClr val="black"/>
                </a:solidFill>
                <a:latin typeface="Calibri"/>
              </a:rPr>
              <a:t>args</a:t>
            </a:r>
            <a:r>
              <a:rPr lang="en-SG" sz="1600" dirty="0">
                <a:solidFill>
                  <a:prstClr val="black"/>
                </a:solidFill>
                <a:latin typeface="Calibri"/>
              </a:rPr>
              <a:t>[0];</a:t>
            </a:r>
            <a:br>
              <a:rPr lang="en-SG" sz="1600" dirty="0">
                <a:solidFill>
                  <a:prstClr val="black"/>
                </a:solidFill>
                <a:latin typeface="Calibri"/>
              </a:rPr>
            </a:br>
            <a:r>
              <a:rPr lang="en-SG" sz="1600" dirty="0">
                <a:solidFill>
                  <a:prstClr val="black"/>
                </a:solidFill>
                <a:latin typeface="Calibri"/>
              </a:rPr>
              <a:t>        if (!</a:t>
            </a:r>
            <a:r>
              <a:rPr lang="en-SG" sz="1600" dirty="0" err="1">
                <a:solidFill>
                  <a:prstClr val="black"/>
                </a:solidFill>
                <a:latin typeface="Calibri"/>
              </a:rPr>
              <a:t>isFileNameAcceptable</a:t>
            </a:r>
            <a:r>
              <a:rPr lang="en-SG" sz="1600" dirty="0">
                <a:solidFill>
                  <a:prstClr val="black"/>
                </a:solidFill>
                <a:latin typeface="Calibri"/>
              </a:rPr>
              <a:t>(</a:t>
            </a:r>
            <a:r>
              <a:rPr lang="en-SG" sz="1600" dirty="0" err="1">
                <a:solidFill>
                  <a:prstClr val="black"/>
                </a:solidFill>
                <a:latin typeface="Calibri"/>
              </a:rPr>
              <a:t>fileName</a:t>
            </a:r>
            <a:r>
              <a:rPr lang="en-SG" sz="1600" dirty="0">
                <a:solidFill>
                  <a:prstClr val="black"/>
                </a:solidFill>
                <a:latin typeface="Calibri"/>
              </a:rPr>
              <a:t>)) {</a:t>
            </a:r>
            <a:br>
              <a:rPr lang="en-SG" sz="1600" dirty="0">
                <a:solidFill>
                  <a:prstClr val="black"/>
                </a:solidFill>
                <a:latin typeface="Calibri"/>
              </a:rPr>
            </a:br>
            <a:r>
              <a:rPr lang="en-SG" sz="1600" dirty="0">
                <a:solidFill>
                  <a:prstClr val="black"/>
                </a:solidFill>
                <a:latin typeface="Calibri"/>
              </a:rPr>
              <a:t>            </a:t>
            </a:r>
            <a:r>
              <a:rPr lang="en-SG" sz="1600" dirty="0" err="1">
                <a:solidFill>
                  <a:prstClr val="black"/>
                </a:solidFill>
                <a:latin typeface="Calibri"/>
              </a:rPr>
              <a:t>System.out.println</a:t>
            </a:r>
            <a:r>
              <a:rPr lang="en-SG" sz="1600" dirty="0">
                <a:solidFill>
                  <a:prstClr val="black"/>
                </a:solidFill>
                <a:latin typeface="Calibri"/>
              </a:rPr>
              <a:t>("Incorrect file name!");</a:t>
            </a:r>
            <a:br>
              <a:rPr lang="en-SG" sz="1600" dirty="0">
                <a:solidFill>
                  <a:prstClr val="black"/>
                </a:solidFill>
                <a:latin typeface="Calibri"/>
              </a:rPr>
            </a:br>
            <a:r>
              <a:rPr lang="en-SG" sz="1600" dirty="0">
                <a:solidFill>
                  <a:prstClr val="black"/>
                </a:solidFill>
                <a:latin typeface="Calibri"/>
              </a:rPr>
              <a:t>            </a:t>
            </a:r>
            <a:r>
              <a:rPr lang="en-SG" sz="1600" dirty="0" err="1">
                <a:solidFill>
                  <a:prstClr val="black"/>
                </a:solidFill>
                <a:latin typeface="Calibri"/>
              </a:rPr>
              <a:t>System.exit</a:t>
            </a:r>
            <a:r>
              <a:rPr lang="en-SG" sz="1600" dirty="0">
                <a:solidFill>
                  <a:prstClr val="black"/>
                </a:solidFill>
                <a:latin typeface="Calibri"/>
              </a:rPr>
              <a:t>(0);</a:t>
            </a:r>
            <a:br>
              <a:rPr lang="en-SG" sz="1600" dirty="0">
                <a:solidFill>
                  <a:prstClr val="black"/>
                </a:solidFill>
                <a:latin typeface="Calibri"/>
              </a:rPr>
            </a:br>
            <a:r>
              <a:rPr lang="en-SG" sz="1600" dirty="0">
                <a:solidFill>
                  <a:prstClr val="black"/>
                </a:solidFill>
                <a:latin typeface="Calibri"/>
              </a:rPr>
              <a:t>        }</a:t>
            </a:r>
            <a:br>
              <a:rPr lang="en-SG" sz="1600" dirty="0">
                <a:solidFill>
                  <a:prstClr val="black"/>
                </a:solidFill>
                <a:latin typeface="Calibri"/>
              </a:rPr>
            </a:br>
            <a:r>
              <a:rPr lang="en-SG" sz="1600" dirty="0">
                <a:solidFill>
                  <a:prstClr val="black"/>
                </a:solidFill>
                <a:latin typeface="Calibri"/>
              </a:rPr>
              <a:t>        File f = new File(</a:t>
            </a:r>
            <a:r>
              <a:rPr lang="en-SG" sz="1600" dirty="0" err="1">
                <a:solidFill>
                  <a:prstClr val="black"/>
                </a:solidFill>
                <a:latin typeface="Calibri"/>
              </a:rPr>
              <a:t>fileName</a:t>
            </a:r>
            <a:r>
              <a:rPr lang="en-SG" sz="1600" dirty="0">
                <a:solidFill>
                  <a:prstClr val="black"/>
                </a:solidFill>
                <a:latin typeface="Calibri"/>
              </a:rPr>
              <a:t>);</a:t>
            </a:r>
            <a:br>
              <a:rPr lang="en-SG" sz="1600" dirty="0">
                <a:solidFill>
                  <a:prstClr val="black"/>
                </a:solidFill>
                <a:latin typeface="Calibri"/>
              </a:rPr>
            </a:br>
            <a:r>
              <a:rPr lang="en-SG" sz="1600" dirty="0">
                <a:solidFill>
                  <a:prstClr val="black"/>
                </a:solidFill>
                <a:latin typeface="Calibri"/>
              </a:rPr>
              <a:t>        if (!</a:t>
            </a:r>
            <a:r>
              <a:rPr lang="en-SG" sz="1600" dirty="0" err="1">
                <a:solidFill>
                  <a:prstClr val="black"/>
                </a:solidFill>
                <a:latin typeface="Calibri"/>
              </a:rPr>
              <a:t>f.exists</a:t>
            </a:r>
            <a:r>
              <a:rPr lang="en-SG" sz="1600" dirty="0">
                <a:solidFill>
                  <a:prstClr val="black"/>
                </a:solidFill>
                <a:latin typeface="Calibri"/>
              </a:rPr>
              <a:t>()) {</a:t>
            </a:r>
            <a:br>
              <a:rPr lang="en-SG" sz="1600" dirty="0">
                <a:solidFill>
                  <a:prstClr val="black"/>
                </a:solidFill>
                <a:latin typeface="Calibri"/>
              </a:rPr>
            </a:br>
            <a:r>
              <a:rPr lang="en-SG" sz="1600" dirty="0">
                <a:solidFill>
                  <a:prstClr val="black"/>
                </a:solidFill>
                <a:latin typeface="Calibri"/>
              </a:rPr>
              <a:t>            try {</a:t>
            </a:r>
            <a:br>
              <a:rPr lang="en-SG" sz="1600" dirty="0">
                <a:solidFill>
                  <a:prstClr val="black"/>
                </a:solidFill>
                <a:latin typeface="Calibri"/>
              </a:rPr>
            </a:br>
            <a:r>
              <a:rPr lang="en-SG" sz="1600" dirty="0">
                <a:solidFill>
                  <a:prstClr val="black"/>
                </a:solidFill>
                <a:latin typeface="Calibri"/>
              </a:rPr>
              <a:t>                </a:t>
            </a:r>
            <a:r>
              <a:rPr lang="en-SG" sz="1600" dirty="0" err="1">
                <a:solidFill>
                  <a:prstClr val="black"/>
                </a:solidFill>
                <a:latin typeface="Calibri"/>
              </a:rPr>
              <a:t>f.createNewFile</a:t>
            </a:r>
            <a:r>
              <a:rPr lang="en-SG" sz="1600" dirty="0">
                <a:solidFill>
                  <a:prstClr val="black"/>
                </a:solidFill>
                <a:latin typeface="Calibri"/>
              </a:rPr>
              <a:t>();</a:t>
            </a:r>
            <a:br>
              <a:rPr lang="en-SG" sz="1600" dirty="0">
                <a:solidFill>
                  <a:prstClr val="black"/>
                </a:solidFill>
                <a:latin typeface="Calibri"/>
              </a:rPr>
            </a:br>
            <a:r>
              <a:rPr lang="en-SG" sz="1600" dirty="0">
                <a:solidFill>
                  <a:prstClr val="black"/>
                </a:solidFill>
                <a:latin typeface="Calibri"/>
              </a:rPr>
              <a:t>            } catch (</a:t>
            </a:r>
            <a:r>
              <a:rPr lang="en-SG" sz="1600" dirty="0" err="1">
                <a:solidFill>
                  <a:prstClr val="black"/>
                </a:solidFill>
                <a:latin typeface="Calibri"/>
              </a:rPr>
              <a:t>IOException</a:t>
            </a:r>
            <a:r>
              <a:rPr lang="en-SG" sz="1600" dirty="0">
                <a:solidFill>
                  <a:prstClr val="black"/>
                </a:solidFill>
                <a:latin typeface="Calibri"/>
              </a:rPr>
              <a:t> e) {</a:t>
            </a:r>
            <a:br>
              <a:rPr lang="en-SG" sz="1600" dirty="0">
                <a:solidFill>
                  <a:prstClr val="black"/>
                </a:solidFill>
                <a:latin typeface="Calibri"/>
              </a:rPr>
            </a:br>
            <a:r>
              <a:rPr lang="en-SG" sz="1600" dirty="0">
                <a:solidFill>
                  <a:prstClr val="black"/>
                </a:solidFill>
                <a:latin typeface="Calibri"/>
              </a:rPr>
              <a:t>                </a:t>
            </a:r>
            <a:r>
              <a:rPr lang="en-SG" sz="1600" dirty="0" err="1">
                <a:solidFill>
                  <a:prstClr val="black"/>
                </a:solidFill>
                <a:latin typeface="Calibri"/>
              </a:rPr>
              <a:t>System.out.println</a:t>
            </a:r>
            <a:r>
              <a:rPr lang="en-SG" sz="1600" dirty="0">
                <a:solidFill>
                  <a:prstClr val="black"/>
                </a:solidFill>
                <a:latin typeface="Calibri"/>
              </a:rPr>
              <a:t>("Cannot create file!");</a:t>
            </a:r>
            <a:br>
              <a:rPr lang="en-SG" sz="1600" dirty="0">
                <a:solidFill>
                  <a:prstClr val="black"/>
                </a:solidFill>
                <a:latin typeface="Calibri"/>
              </a:rPr>
            </a:br>
            <a:r>
              <a:rPr lang="en-SG" sz="1600" dirty="0">
                <a:solidFill>
                  <a:prstClr val="black"/>
                </a:solidFill>
                <a:latin typeface="Calibri"/>
              </a:rPr>
              <a:t>                </a:t>
            </a:r>
            <a:r>
              <a:rPr lang="en-SG" sz="1600" dirty="0" err="1">
                <a:solidFill>
                  <a:prstClr val="black"/>
                </a:solidFill>
                <a:latin typeface="Calibri"/>
              </a:rPr>
              <a:t>System.exit</a:t>
            </a:r>
            <a:r>
              <a:rPr lang="en-SG" sz="1600" dirty="0">
                <a:solidFill>
                  <a:prstClr val="black"/>
                </a:solidFill>
                <a:latin typeface="Calibri"/>
              </a:rPr>
              <a:t>(0);</a:t>
            </a:r>
            <a:br>
              <a:rPr lang="en-SG" sz="1600" dirty="0">
                <a:solidFill>
                  <a:prstClr val="black"/>
                </a:solidFill>
                <a:latin typeface="Calibri"/>
              </a:rPr>
            </a:br>
            <a:r>
              <a:rPr lang="en-SG" sz="1600" dirty="0">
                <a:solidFill>
                  <a:prstClr val="black"/>
                </a:solidFill>
                <a:latin typeface="Calibri"/>
              </a:rPr>
              <a:t>            }</a:t>
            </a:r>
            <a:br>
              <a:rPr lang="en-SG" sz="1600" dirty="0">
                <a:solidFill>
                  <a:prstClr val="black"/>
                </a:solidFill>
                <a:latin typeface="Calibri"/>
              </a:rPr>
            </a:br>
            <a:r>
              <a:rPr lang="en-SG" sz="1600" dirty="0">
                <a:solidFill>
                  <a:prstClr val="black"/>
                </a:solidFill>
                <a:latin typeface="Calibri"/>
              </a:rPr>
              <a:t>        }</a:t>
            </a:r>
            <a:br>
              <a:rPr lang="en-SG" sz="1600" dirty="0">
                <a:solidFill>
                  <a:prstClr val="black"/>
                </a:solidFill>
                <a:latin typeface="Calibri"/>
              </a:rPr>
            </a:br>
            <a:r>
              <a:rPr lang="en-SG" sz="1600" dirty="0">
                <a:solidFill>
                  <a:prstClr val="black"/>
                </a:solidFill>
                <a:latin typeface="Calibri"/>
              </a:rPr>
              <a:t>        </a:t>
            </a:r>
            <a:r>
              <a:rPr lang="en-SG" sz="1600" dirty="0" err="1">
                <a:solidFill>
                  <a:prstClr val="black"/>
                </a:solidFill>
                <a:latin typeface="Calibri"/>
              </a:rPr>
              <a:t>System.out.println</a:t>
            </a:r>
            <a:r>
              <a:rPr lang="en-SG" sz="1600" dirty="0">
                <a:solidFill>
                  <a:prstClr val="black"/>
                </a:solidFill>
                <a:latin typeface="Calibri"/>
              </a:rPr>
              <a:t>("Welcome. " + </a:t>
            </a:r>
            <a:r>
              <a:rPr lang="en-SG" sz="1600" dirty="0" err="1">
                <a:solidFill>
                  <a:prstClr val="black"/>
                </a:solidFill>
                <a:latin typeface="Calibri"/>
              </a:rPr>
              <a:t>fileName</a:t>
            </a:r>
            <a:r>
              <a:rPr lang="en-SG" sz="1600" dirty="0">
                <a:solidFill>
                  <a:prstClr val="black"/>
                </a:solidFill>
                <a:latin typeface="Calibri"/>
              </a:rPr>
              <a:t> + " is ready to use");</a:t>
            </a:r>
            <a:br>
              <a:rPr lang="en-SG" sz="1600" dirty="0">
                <a:solidFill>
                  <a:prstClr val="black"/>
                </a:solidFill>
                <a:latin typeface="Calibri"/>
              </a:rPr>
            </a:br>
            <a:r>
              <a:rPr lang="en-SG" sz="1600" dirty="0">
                <a:solidFill>
                  <a:prstClr val="black"/>
                </a:solidFill>
                <a:latin typeface="Calibri"/>
              </a:rPr>
              <a:t>        while (!</a:t>
            </a:r>
            <a:r>
              <a:rPr lang="en-SG" sz="1600" dirty="0" err="1">
                <a:solidFill>
                  <a:prstClr val="black"/>
                </a:solidFill>
                <a:latin typeface="Calibri"/>
              </a:rPr>
              <a:t>isExitCommand</a:t>
            </a:r>
            <a:r>
              <a:rPr lang="en-SG" sz="1600" dirty="0">
                <a:solidFill>
                  <a:prstClr val="black"/>
                </a:solidFill>
                <a:latin typeface="Calibri"/>
              </a:rPr>
              <a:t>) {</a:t>
            </a:r>
            <a:br>
              <a:rPr lang="en-SG" sz="1600" dirty="0">
                <a:solidFill>
                  <a:prstClr val="black"/>
                </a:solidFill>
                <a:latin typeface="Calibri"/>
              </a:rPr>
            </a:br>
            <a:r>
              <a:rPr lang="en-SG" sz="1600" dirty="0">
                <a:solidFill>
                  <a:prstClr val="black"/>
                </a:solidFill>
                <a:latin typeface="Calibri"/>
              </a:rPr>
              <a:t>            </a:t>
            </a:r>
            <a:r>
              <a:rPr lang="en-SG" sz="1600" dirty="0" err="1">
                <a:solidFill>
                  <a:prstClr val="black"/>
                </a:solidFill>
                <a:latin typeface="Calibri"/>
              </a:rPr>
              <a:t>System.out.print</a:t>
            </a:r>
            <a:r>
              <a:rPr lang="en-SG" sz="1600" dirty="0">
                <a:solidFill>
                  <a:prstClr val="black"/>
                </a:solidFill>
                <a:latin typeface="Calibri"/>
              </a:rPr>
              <a:t>("Enter command:");</a:t>
            </a:r>
            <a:br>
              <a:rPr lang="en-SG" sz="1600" dirty="0">
                <a:solidFill>
                  <a:prstClr val="black"/>
                </a:solidFill>
                <a:latin typeface="Calibri"/>
              </a:rPr>
            </a:br>
            <a:r>
              <a:rPr lang="en-SG" sz="1600" dirty="0">
                <a:solidFill>
                  <a:prstClr val="black"/>
                </a:solidFill>
                <a:latin typeface="Calibri"/>
              </a:rPr>
              <a:t>            String command = </a:t>
            </a:r>
            <a:r>
              <a:rPr lang="en-SG" sz="1600" dirty="0" err="1">
                <a:solidFill>
                  <a:prstClr val="black"/>
                </a:solidFill>
                <a:latin typeface="Calibri"/>
              </a:rPr>
              <a:t>scanner.nextLine</a:t>
            </a:r>
            <a:r>
              <a:rPr lang="en-SG" sz="1600" dirty="0">
                <a:solidFill>
                  <a:prstClr val="black"/>
                </a:solidFill>
                <a:latin typeface="Calibri"/>
              </a:rPr>
              <a:t>();</a:t>
            </a:r>
            <a:br>
              <a:rPr lang="en-SG" sz="1600" dirty="0">
                <a:solidFill>
                  <a:prstClr val="black"/>
                </a:solidFill>
                <a:latin typeface="Calibri"/>
              </a:rPr>
            </a:br>
            <a:r>
              <a:rPr lang="en-SG" sz="1600" dirty="0">
                <a:solidFill>
                  <a:prstClr val="black"/>
                </a:solidFill>
                <a:latin typeface="Calibri"/>
              </a:rPr>
              <a:t>            command = </a:t>
            </a:r>
            <a:r>
              <a:rPr lang="en-SG" sz="1600" dirty="0" err="1">
                <a:solidFill>
                  <a:prstClr val="black"/>
                </a:solidFill>
                <a:latin typeface="Calibri"/>
              </a:rPr>
              <a:t>readLineFromConsole</a:t>
            </a:r>
            <a:r>
              <a:rPr lang="en-SG" sz="1600" dirty="0">
                <a:solidFill>
                  <a:prstClr val="black"/>
                </a:solidFill>
                <a:latin typeface="Calibri"/>
              </a:rPr>
              <a:t>();</a:t>
            </a:r>
            <a:br>
              <a:rPr lang="en-SG" sz="1600" dirty="0">
                <a:solidFill>
                  <a:prstClr val="black"/>
                </a:solidFill>
                <a:latin typeface="Calibri"/>
              </a:rPr>
            </a:br>
            <a:r>
              <a:rPr lang="en-SG" sz="1600" dirty="0">
                <a:solidFill>
                  <a:prstClr val="black"/>
                </a:solidFill>
                <a:latin typeface="Calibri"/>
              </a:rPr>
              <a:t>            if (</a:t>
            </a:r>
            <a:r>
              <a:rPr lang="en-SG" sz="1600" dirty="0" err="1">
                <a:solidFill>
                  <a:prstClr val="black"/>
                </a:solidFill>
                <a:latin typeface="Calibri"/>
              </a:rPr>
              <a:t>isAddCommand</a:t>
            </a:r>
            <a:r>
              <a:rPr lang="en-SG" sz="1600" dirty="0">
                <a:solidFill>
                  <a:prstClr val="black"/>
                </a:solidFill>
                <a:latin typeface="Calibri"/>
              </a:rPr>
              <a:t>(command)) {</a:t>
            </a:r>
            <a:br>
              <a:rPr lang="en-SG" sz="1600" dirty="0">
                <a:solidFill>
                  <a:prstClr val="black"/>
                </a:solidFill>
                <a:latin typeface="Calibri"/>
              </a:rPr>
            </a:br>
            <a:r>
              <a:rPr lang="en-SG" sz="1600" dirty="0">
                <a:solidFill>
                  <a:prstClr val="black"/>
                </a:solidFill>
                <a:latin typeface="Calibri"/>
              </a:rPr>
              <a:t>                </a:t>
            </a:r>
            <a:r>
              <a:rPr lang="en-SG" sz="1600" dirty="0" err="1">
                <a:solidFill>
                  <a:prstClr val="black"/>
                </a:solidFill>
                <a:latin typeface="Calibri"/>
              </a:rPr>
              <a:t>executeAddCommand</a:t>
            </a:r>
            <a:r>
              <a:rPr lang="en-SG" sz="1600" dirty="0">
                <a:solidFill>
                  <a:prstClr val="black"/>
                </a:solidFill>
                <a:latin typeface="Calibri"/>
              </a:rPr>
              <a:t>(command);</a:t>
            </a:r>
            <a:br>
              <a:rPr lang="en-SG" sz="1600" dirty="0">
                <a:solidFill>
                  <a:prstClr val="black"/>
                </a:solidFill>
                <a:latin typeface="Calibri"/>
              </a:rPr>
            </a:br>
            <a:r>
              <a:rPr lang="en-SG" sz="1600" dirty="0">
                <a:solidFill>
                  <a:prstClr val="black"/>
                </a:solidFill>
                <a:latin typeface="Calibri"/>
              </a:rPr>
              <a:t>            } else if (</a:t>
            </a:r>
            <a:r>
              <a:rPr lang="en-SG" sz="1600" dirty="0" err="1">
                <a:solidFill>
                  <a:prstClr val="black"/>
                </a:solidFill>
                <a:latin typeface="Calibri"/>
              </a:rPr>
              <a:t>isDisplayCommand</a:t>
            </a:r>
            <a:r>
              <a:rPr lang="en-SG" sz="1600" dirty="0">
                <a:solidFill>
                  <a:prstClr val="black"/>
                </a:solidFill>
                <a:latin typeface="Calibri"/>
              </a:rPr>
              <a:t>(command)) {</a:t>
            </a:r>
            <a:br>
              <a:rPr lang="en-SG" sz="1600" dirty="0">
                <a:solidFill>
                  <a:prstClr val="black"/>
                </a:solidFill>
                <a:latin typeface="Calibri"/>
              </a:rPr>
            </a:br>
            <a:r>
              <a:rPr lang="en-SG" sz="1600" dirty="0">
                <a:solidFill>
                  <a:prstClr val="black"/>
                </a:solidFill>
                <a:latin typeface="Calibri"/>
              </a:rPr>
              <a:t>                </a:t>
            </a:r>
            <a:r>
              <a:rPr lang="en-SG" sz="1600" dirty="0" err="1">
                <a:solidFill>
                  <a:prstClr val="black"/>
                </a:solidFill>
                <a:latin typeface="Calibri"/>
              </a:rPr>
              <a:t>executeDisplayCommand</a:t>
            </a:r>
            <a:r>
              <a:rPr lang="en-SG" sz="1600" dirty="0">
                <a:solidFill>
                  <a:prstClr val="black"/>
                </a:solidFill>
                <a:latin typeface="Calibri"/>
              </a:rPr>
              <a:t>(command);</a:t>
            </a:r>
            <a:br>
              <a:rPr lang="en-SG" sz="1600" dirty="0">
                <a:solidFill>
                  <a:prstClr val="black"/>
                </a:solidFill>
                <a:latin typeface="Calibri"/>
              </a:rPr>
            </a:br>
            <a:r>
              <a:rPr lang="en-SG" sz="1600" dirty="0">
                <a:solidFill>
                  <a:prstClr val="black"/>
                </a:solidFill>
                <a:latin typeface="Calibri"/>
              </a:rPr>
              <a:t>            } else if (</a:t>
            </a:r>
            <a:r>
              <a:rPr lang="en-SG" sz="1600" dirty="0" err="1">
                <a:solidFill>
                  <a:prstClr val="black"/>
                </a:solidFill>
                <a:latin typeface="Calibri"/>
              </a:rPr>
              <a:t>isExitCommand</a:t>
            </a:r>
            <a:r>
              <a:rPr lang="en-SG" sz="1600" dirty="0">
                <a:solidFill>
                  <a:prstClr val="black"/>
                </a:solidFill>
                <a:latin typeface="Calibri"/>
              </a:rPr>
              <a:t>(command)) {</a:t>
            </a:r>
            <a:br>
              <a:rPr lang="en-SG" sz="1600" dirty="0">
                <a:solidFill>
                  <a:prstClr val="black"/>
                </a:solidFill>
                <a:latin typeface="Calibri"/>
              </a:rPr>
            </a:br>
            <a:r>
              <a:rPr lang="en-SG" sz="1600" dirty="0">
                <a:solidFill>
                  <a:prstClr val="black"/>
                </a:solidFill>
                <a:latin typeface="Calibri"/>
              </a:rPr>
              <a:t>                </a:t>
            </a:r>
            <a:r>
              <a:rPr lang="en-SG" sz="1600" dirty="0" err="1">
                <a:solidFill>
                  <a:prstClr val="black"/>
                </a:solidFill>
                <a:latin typeface="Calibri"/>
              </a:rPr>
              <a:t>exectueExitCommand</a:t>
            </a:r>
            <a:r>
              <a:rPr lang="en-SG" sz="1600" dirty="0">
                <a:solidFill>
                  <a:prstClr val="black"/>
                </a:solidFill>
                <a:latin typeface="Calibri"/>
              </a:rPr>
              <a:t>(command);</a:t>
            </a:r>
            <a:br>
              <a:rPr lang="en-SG" sz="1600" dirty="0">
                <a:solidFill>
                  <a:prstClr val="black"/>
                </a:solidFill>
                <a:latin typeface="Calibri"/>
              </a:rPr>
            </a:br>
            <a:r>
              <a:rPr lang="en-SG" sz="1600" dirty="0">
                <a:solidFill>
                  <a:prstClr val="black"/>
                </a:solidFill>
                <a:latin typeface="Calibri"/>
              </a:rPr>
              <a:t>            }</a:t>
            </a:r>
            <a:br>
              <a:rPr lang="en-SG" sz="1600" dirty="0">
                <a:solidFill>
                  <a:prstClr val="black"/>
                </a:solidFill>
                <a:latin typeface="Calibri"/>
              </a:rPr>
            </a:br>
            <a:r>
              <a:rPr lang="en-SG" sz="1600" dirty="0">
                <a:solidFill>
                  <a:prstClr val="black"/>
                </a:solidFill>
                <a:latin typeface="Calibri"/>
              </a:rPr>
              <a:t>        }</a:t>
            </a:r>
            <a:br>
              <a:rPr lang="en-SG" sz="1600" dirty="0">
                <a:solidFill>
                  <a:prstClr val="black"/>
                </a:solidFill>
                <a:latin typeface="Calibri"/>
              </a:rPr>
            </a:br>
            <a:r>
              <a:rPr lang="en-SG" sz="1600" dirty="0">
                <a:solidFill>
                  <a:prstClr val="black"/>
                </a:solidFill>
                <a:latin typeface="Calibri"/>
              </a:rPr>
              <a:t>    }</a:t>
            </a:r>
            <a:endParaRPr lang="en-US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896100" y="1924050"/>
            <a:ext cx="5295900" cy="55626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SG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896100" y="1898130"/>
            <a:ext cx="6007100" cy="65854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noFill/>
            <a:prstDash val="dash"/>
            <a:headEnd/>
            <a:tailEnd/>
          </a:ln>
          <a:effectLst>
            <a:softEdge rad="635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80000" tIns="108000" rIns="108000"/>
          <a:lstStyle/>
          <a:p>
            <a:pPr defTabSz="914400">
              <a:lnSpc>
                <a:spcPct val="80000"/>
              </a:lnSpc>
              <a:buClr>
                <a:srgbClr val="9B994D"/>
              </a:buClr>
              <a:defRPr/>
            </a:pPr>
            <a:r>
              <a:rPr lang="en-US" sz="1600" noProof="1">
                <a:solidFill>
                  <a:prstClr val="black"/>
                </a:solidFill>
                <a:latin typeface="Calibri"/>
              </a:rPr>
              <a:t> </a:t>
            </a:r>
            <a:r>
              <a:rPr lang="en-SG" sz="1600" dirty="0">
                <a:solidFill>
                  <a:prstClr val="black"/>
                </a:solidFill>
                <a:latin typeface="Calibri"/>
              </a:rPr>
              <a:t>public static void main(String[] </a:t>
            </a:r>
            <a:r>
              <a:rPr lang="en-SG" sz="1600" dirty="0" err="1">
                <a:solidFill>
                  <a:prstClr val="black"/>
                </a:solidFill>
                <a:latin typeface="Calibri"/>
              </a:rPr>
              <a:t>args</a:t>
            </a:r>
            <a:r>
              <a:rPr lang="en-SG" sz="1600" dirty="0">
                <a:solidFill>
                  <a:prstClr val="black"/>
                </a:solidFill>
                <a:latin typeface="Calibri"/>
              </a:rPr>
              <a:t>) {</a:t>
            </a:r>
            <a:br>
              <a:rPr lang="en-SG" sz="1600" dirty="0">
                <a:solidFill>
                  <a:prstClr val="black"/>
                </a:solidFill>
                <a:latin typeface="Calibri"/>
              </a:rPr>
            </a:br>
            <a:r>
              <a:rPr lang="en-SG" sz="1600" dirty="0">
                <a:solidFill>
                  <a:prstClr val="black"/>
                </a:solidFill>
                <a:latin typeface="Calibri"/>
              </a:rPr>
              <a:t>        </a:t>
            </a:r>
          </a:p>
          <a:p>
            <a:pPr defTabSz="914400">
              <a:lnSpc>
                <a:spcPct val="80000"/>
              </a:lnSpc>
              <a:buClr>
                <a:srgbClr val="9B994D"/>
              </a:buClr>
              <a:defRPr/>
            </a:pPr>
            <a:r>
              <a:rPr lang="en-SG" sz="1600" dirty="0">
                <a:solidFill>
                  <a:prstClr val="black"/>
                </a:solidFill>
                <a:latin typeface="Calibri"/>
              </a:rPr>
              <a:t>        </a:t>
            </a:r>
            <a:r>
              <a:rPr lang="en-SG" sz="1600" dirty="0" err="1">
                <a:solidFill>
                  <a:srgbClr val="0070C0"/>
                </a:solidFill>
                <a:latin typeface="Calibri"/>
              </a:rPr>
              <a:t>exitIfIncorrectArguments</a:t>
            </a:r>
            <a:r>
              <a:rPr lang="en-SG" sz="1600" dirty="0">
                <a:solidFill>
                  <a:srgbClr val="0070C0"/>
                </a:solidFill>
                <a:latin typeface="Calibri"/>
              </a:rPr>
              <a:t>(</a:t>
            </a:r>
            <a:r>
              <a:rPr lang="en-SG" sz="1600" dirty="0" err="1">
                <a:solidFill>
                  <a:srgbClr val="0070C0"/>
                </a:solidFill>
                <a:latin typeface="Calibri"/>
              </a:rPr>
              <a:t>args</a:t>
            </a:r>
            <a:r>
              <a:rPr lang="en-SG" sz="1600" dirty="0">
                <a:solidFill>
                  <a:srgbClr val="0070C0"/>
                </a:solidFill>
                <a:latin typeface="Calibri"/>
              </a:rPr>
              <a:t>); </a:t>
            </a:r>
          </a:p>
          <a:p>
            <a:pPr defTabSz="914400">
              <a:lnSpc>
                <a:spcPct val="80000"/>
              </a:lnSpc>
              <a:buClr>
                <a:srgbClr val="9B994D"/>
              </a:buClr>
              <a:defRPr/>
            </a:pPr>
            <a:endParaRPr lang="en-SG" sz="1600" dirty="0">
              <a:solidFill>
                <a:prstClr val="black"/>
              </a:solidFill>
              <a:latin typeface="Calibri"/>
            </a:endParaRPr>
          </a:p>
          <a:p>
            <a:pPr defTabSz="914400">
              <a:lnSpc>
                <a:spcPct val="80000"/>
              </a:lnSpc>
              <a:buClr>
                <a:srgbClr val="9B994D"/>
              </a:buClr>
              <a:defRPr/>
            </a:pPr>
            <a:r>
              <a:rPr lang="en-SG" sz="1600" dirty="0">
                <a:solidFill>
                  <a:prstClr val="black"/>
                </a:solidFill>
                <a:latin typeface="Calibri"/>
              </a:rPr>
              <a:t>        </a:t>
            </a:r>
            <a:r>
              <a:rPr lang="en-SG" sz="1600" dirty="0">
                <a:solidFill>
                  <a:srgbClr val="C00000"/>
                </a:solidFill>
                <a:latin typeface="Calibri"/>
              </a:rPr>
              <a:t>File f = new File(</a:t>
            </a:r>
            <a:r>
              <a:rPr lang="en-SG" sz="1600" dirty="0" err="1">
                <a:solidFill>
                  <a:srgbClr val="C00000"/>
                </a:solidFill>
                <a:latin typeface="Calibri"/>
              </a:rPr>
              <a:t>fileName</a:t>
            </a:r>
            <a:r>
              <a:rPr lang="en-SG" sz="1600" dirty="0">
                <a:solidFill>
                  <a:srgbClr val="C00000"/>
                </a:solidFill>
                <a:latin typeface="Calibri"/>
              </a:rPr>
              <a:t>);</a:t>
            </a:r>
            <a:br>
              <a:rPr lang="en-SG" sz="1600" dirty="0">
                <a:solidFill>
                  <a:srgbClr val="C00000"/>
                </a:solidFill>
                <a:latin typeface="Calibri"/>
              </a:rPr>
            </a:br>
            <a:r>
              <a:rPr lang="en-SG" sz="1600" dirty="0">
                <a:solidFill>
                  <a:srgbClr val="C00000"/>
                </a:solidFill>
                <a:latin typeface="Calibri"/>
              </a:rPr>
              <a:t>        if (!</a:t>
            </a:r>
            <a:r>
              <a:rPr lang="en-SG" sz="1600" dirty="0" err="1">
                <a:solidFill>
                  <a:srgbClr val="C00000"/>
                </a:solidFill>
                <a:latin typeface="Calibri"/>
              </a:rPr>
              <a:t>f.exists</a:t>
            </a:r>
            <a:r>
              <a:rPr lang="en-SG" sz="1600" dirty="0">
                <a:solidFill>
                  <a:srgbClr val="C00000"/>
                </a:solidFill>
                <a:latin typeface="Calibri"/>
              </a:rPr>
              <a:t>()) {</a:t>
            </a:r>
            <a:br>
              <a:rPr lang="en-SG" sz="1600" dirty="0">
                <a:solidFill>
                  <a:srgbClr val="C00000"/>
                </a:solidFill>
                <a:latin typeface="Calibri"/>
              </a:rPr>
            </a:br>
            <a:r>
              <a:rPr lang="en-SG" sz="1600" dirty="0">
                <a:solidFill>
                  <a:srgbClr val="C00000"/>
                </a:solidFill>
                <a:latin typeface="Calibri"/>
              </a:rPr>
              <a:t>            try {</a:t>
            </a:r>
            <a:br>
              <a:rPr lang="en-SG" sz="1600" dirty="0">
                <a:solidFill>
                  <a:srgbClr val="C00000"/>
                </a:solidFill>
                <a:latin typeface="Calibri"/>
              </a:rPr>
            </a:br>
            <a:r>
              <a:rPr lang="en-SG" sz="1600" dirty="0">
                <a:solidFill>
                  <a:srgbClr val="C00000"/>
                </a:solidFill>
                <a:latin typeface="Calibri"/>
              </a:rPr>
              <a:t>                </a:t>
            </a:r>
            <a:r>
              <a:rPr lang="en-SG" sz="1600" dirty="0" err="1">
                <a:solidFill>
                  <a:srgbClr val="C00000"/>
                </a:solidFill>
                <a:latin typeface="Calibri"/>
              </a:rPr>
              <a:t>f.createNewFile</a:t>
            </a:r>
            <a:r>
              <a:rPr lang="en-SG" sz="1600" dirty="0">
                <a:solidFill>
                  <a:srgbClr val="C00000"/>
                </a:solidFill>
                <a:latin typeface="Calibri"/>
              </a:rPr>
              <a:t>();</a:t>
            </a:r>
            <a:br>
              <a:rPr lang="en-SG" sz="1600" dirty="0">
                <a:solidFill>
                  <a:srgbClr val="C00000"/>
                </a:solidFill>
                <a:latin typeface="Calibri"/>
              </a:rPr>
            </a:br>
            <a:r>
              <a:rPr lang="en-SG" sz="1600" dirty="0">
                <a:solidFill>
                  <a:srgbClr val="C00000"/>
                </a:solidFill>
                <a:latin typeface="Calibri"/>
              </a:rPr>
              <a:t>            } catch (</a:t>
            </a:r>
            <a:r>
              <a:rPr lang="en-SG" sz="1600" dirty="0" err="1">
                <a:solidFill>
                  <a:srgbClr val="C00000"/>
                </a:solidFill>
                <a:latin typeface="Calibri"/>
              </a:rPr>
              <a:t>IOException</a:t>
            </a:r>
            <a:r>
              <a:rPr lang="en-SG" sz="1600" dirty="0">
                <a:solidFill>
                  <a:srgbClr val="C00000"/>
                </a:solidFill>
                <a:latin typeface="Calibri"/>
              </a:rPr>
              <a:t> e) {</a:t>
            </a:r>
            <a:br>
              <a:rPr lang="en-SG" sz="1600" dirty="0">
                <a:solidFill>
                  <a:srgbClr val="C00000"/>
                </a:solidFill>
                <a:latin typeface="Calibri"/>
              </a:rPr>
            </a:br>
            <a:r>
              <a:rPr lang="en-SG" sz="1600" dirty="0">
                <a:solidFill>
                  <a:srgbClr val="C00000"/>
                </a:solidFill>
                <a:latin typeface="Calibri"/>
              </a:rPr>
              <a:t>                </a:t>
            </a:r>
            <a:r>
              <a:rPr lang="en-SG" sz="1600" dirty="0" err="1">
                <a:solidFill>
                  <a:srgbClr val="C00000"/>
                </a:solidFill>
                <a:latin typeface="Calibri"/>
              </a:rPr>
              <a:t>System.out.println</a:t>
            </a:r>
            <a:r>
              <a:rPr lang="en-SG" sz="1600" dirty="0">
                <a:solidFill>
                  <a:srgbClr val="C00000"/>
                </a:solidFill>
                <a:latin typeface="Calibri"/>
              </a:rPr>
              <a:t>(</a:t>
            </a:r>
            <a:br>
              <a:rPr lang="en-SG" sz="1600" dirty="0">
                <a:solidFill>
                  <a:srgbClr val="C00000"/>
                </a:solidFill>
                <a:latin typeface="Calibri"/>
              </a:rPr>
            </a:br>
            <a:r>
              <a:rPr lang="en-SG" sz="1600" dirty="0">
                <a:solidFill>
                  <a:srgbClr val="C00000"/>
                </a:solidFill>
                <a:latin typeface="Calibri"/>
              </a:rPr>
              <a:t>                             "Cannot create file!");</a:t>
            </a:r>
            <a:br>
              <a:rPr lang="en-SG" sz="1600" dirty="0">
                <a:solidFill>
                  <a:srgbClr val="C00000"/>
                </a:solidFill>
                <a:latin typeface="Calibri"/>
              </a:rPr>
            </a:br>
            <a:r>
              <a:rPr lang="en-SG" sz="1600" dirty="0">
                <a:solidFill>
                  <a:srgbClr val="C00000"/>
                </a:solidFill>
                <a:latin typeface="Calibri"/>
              </a:rPr>
              <a:t>                </a:t>
            </a:r>
            <a:r>
              <a:rPr lang="en-SG" sz="1600" dirty="0" err="1">
                <a:solidFill>
                  <a:srgbClr val="C00000"/>
                </a:solidFill>
                <a:latin typeface="Calibri"/>
              </a:rPr>
              <a:t>System.exit</a:t>
            </a:r>
            <a:r>
              <a:rPr lang="en-SG" sz="1600" dirty="0">
                <a:solidFill>
                  <a:srgbClr val="C00000"/>
                </a:solidFill>
                <a:latin typeface="Calibri"/>
              </a:rPr>
              <a:t>(0);</a:t>
            </a:r>
            <a:br>
              <a:rPr lang="en-SG" sz="1600" dirty="0">
                <a:solidFill>
                  <a:srgbClr val="C00000"/>
                </a:solidFill>
                <a:latin typeface="Calibri"/>
              </a:rPr>
            </a:br>
            <a:r>
              <a:rPr lang="en-SG" sz="1600" dirty="0">
                <a:solidFill>
                  <a:srgbClr val="C00000"/>
                </a:solidFill>
                <a:latin typeface="Calibri"/>
              </a:rPr>
              <a:t>            }</a:t>
            </a:r>
            <a:br>
              <a:rPr lang="en-SG" sz="1600" dirty="0">
                <a:solidFill>
                  <a:srgbClr val="C00000"/>
                </a:solidFill>
                <a:latin typeface="Calibri"/>
              </a:rPr>
            </a:br>
            <a:r>
              <a:rPr lang="en-SG" sz="1600" dirty="0">
                <a:solidFill>
                  <a:srgbClr val="C00000"/>
                </a:solidFill>
                <a:latin typeface="Calibri"/>
              </a:rPr>
              <a:t>        }</a:t>
            </a:r>
          </a:p>
          <a:p>
            <a:pPr defTabSz="914400">
              <a:lnSpc>
                <a:spcPct val="80000"/>
              </a:lnSpc>
              <a:buClr>
                <a:srgbClr val="9B994D"/>
              </a:buClr>
              <a:defRPr/>
            </a:pPr>
            <a:r>
              <a:rPr lang="en-SG" sz="1600" dirty="0">
                <a:solidFill>
                  <a:prstClr val="black"/>
                </a:solidFill>
                <a:latin typeface="Calibri"/>
              </a:rPr>
              <a:t/>
            </a:r>
            <a:br>
              <a:rPr lang="en-SG" sz="1600" dirty="0">
                <a:solidFill>
                  <a:prstClr val="black"/>
                </a:solidFill>
                <a:latin typeface="Calibri"/>
              </a:rPr>
            </a:br>
            <a:r>
              <a:rPr lang="en-SG" sz="1600" dirty="0">
                <a:solidFill>
                  <a:prstClr val="black"/>
                </a:solidFill>
                <a:latin typeface="Calibri"/>
              </a:rPr>
              <a:t>        </a:t>
            </a:r>
            <a:r>
              <a:rPr lang="en-SG" sz="1600" dirty="0" err="1">
                <a:solidFill>
                  <a:srgbClr val="0070C0"/>
                </a:solidFill>
                <a:latin typeface="Calibri"/>
              </a:rPr>
              <a:t>printWelcomeMessage</a:t>
            </a:r>
            <a:r>
              <a:rPr lang="en-SG" sz="1600" dirty="0">
                <a:solidFill>
                  <a:srgbClr val="0070C0"/>
                </a:solidFill>
                <a:latin typeface="Calibri"/>
              </a:rPr>
              <a:t>();</a:t>
            </a:r>
          </a:p>
          <a:p>
            <a:pPr defTabSz="914400">
              <a:lnSpc>
                <a:spcPct val="80000"/>
              </a:lnSpc>
              <a:buClr>
                <a:srgbClr val="9B994D"/>
              </a:buClr>
              <a:defRPr/>
            </a:pPr>
            <a:r>
              <a:rPr lang="en-SG" sz="1600" dirty="0">
                <a:solidFill>
                  <a:srgbClr val="0070C0"/>
                </a:solidFill>
                <a:latin typeface="Calibri"/>
              </a:rPr>
              <a:t/>
            </a:r>
            <a:br>
              <a:rPr lang="en-SG" sz="1600" dirty="0">
                <a:solidFill>
                  <a:srgbClr val="0070C0"/>
                </a:solidFill>
                <a:latin typeface="Calibri"/>
              </a:rPr>
            </a:br>
            <a:r>
              <a:rPr lang="en-SG" sz="1600" dirty="0">
                <a:solidFill>
                  <a:srgbClr val="0070C0"/>
                </a:solidFill>
                <a:latin typeface="Calibri"/>
              </a:rPr>
              <a:t>        </a:t>
            </a:r>
            <a:r>
              <a:rPr lang="en-SG" sz="1600" dirty="0" err="1">
                <a:solidFill>
                  <a:srgbClr val="0070C0"/>
                </a:solidFill>
                <a:latin typeface="Calibri"/>
              </a:rPr>
              <a:t>executeCommandsUntilExitCommand</a:t>
            </a:r>
            <a:r>
              <a:rPr lang="en-SG" sz="1600" dirty="0">
                <a:solidFill>
                  <a:srgbClr val="0070C0"/>
                </a:solidFill>
                <a:latin typeface="Calibri"/>
              </a:rPr>
              <a:t>();</a:t>
            </a:r>
          </a:p>
          <a:p>
            <a:pPr defTabSz="914400">
              <a:lnSpc>
                <a:spcPct val="80000"/>
              </a:lnSpc>
              <a:buClr>
                <a:srgbClr val="9B994D"/>
              </a:buClr>
              <a:defRPr/>
            </a:pPr>
            <a:r>
              <a:rPr lang="en-SG" sz="1600" dirty="0">
                <a:solidFill>
                  <a:prstClr val="black"/>
                </a:solidFill>
                <a:latin typeface="Calibri"/>
              </a:rPr>
              <a:t>    }</a:t>
            </a:r>
            <a:endParaRPr lang="en-US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Down Arrow Callout 8"/>
          <p:cNvSpPr/>
          <p:nvPr/>
        </p:nvSpPr>
        <p:spPr>
          <a:xfrm>
            <a:off x="1524000" y="323850"/>
            <a:ext cx="5257800" cy="1600200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r>
              <a:rPr lang="en-SG" sz="3200" b="1" dirty="0">
                <a:solidFill>
                  <a:prstClr val="white"/>
                </a:solidFill>
                <a:latin typeface="Calibri"/>
              </a:rPr>
              <a:t>SLAP (Single Level of Abstraction Per function)</a:t>
            </a:r>
            <a:endParaRPr lang="en-SG" sz="3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Down Arrow Callout 11"/>
          <p:cNvSpPr/>
          <p:nvPr/>
        </p:nvSpPr>
        <p:spPr>
          <a:xfrm>
            <a:off x="6953250" y="323850"/>
            <a:ext cx="3714750" cy="1600200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r>
              <a:rPr lang="en-US" sz="3200" b="1" dirty="0">
                <a:solidFill>
                  <a:prstClr val="white"/>
                </a:solidFill>
                <a:latin typeface="Calibri"/>
              </a:rPr>
              <a:t>No SLAP</a:t>
            </a:r>
            <a:endParaRPr lang="en-SG" sz="3200" dirty="0">
              <a:solidFill>
                <a:prstClr val="white"/>
              </a:solidFill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776880" y="1186200"/>
              <a:ext cx="9843120" cy="33015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7880" y="1177200"/>
                <a:ext cx="9860400" cy="331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31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47" y="537029"/>
            <a:ext cx="7732392" cy="5696856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669143" y="1001487"/>
            <a:ext cx="2931886" cy="4049485"/>
            <a:chOff x="145143" y="1001486"/>
            <a:chExt cx="2931886" cy="4049485"/>
          </a:xfrm>
        </p:grpSpPr>
        <p:sp>
          <p:nvSpPr>
            <p:cNvPr id="9" name="Freeform 8"/>
            <p:cNvSpPr/>
            <p:nvPr/>
          </p:nvSpPr>
          <p:spPr>
            <a:xfrm>
              <a:off x="1524000" y="1001486"/>
              <a:ext cx="1553029" cy="4049485"/>
            </a:xfrm>
            <a:custGeom>
              <a:avLst/>
              <a:gdLst>
                <a:gd name="connsiteX0" fmla="*/ 0 w 1553029"/>
                <a:gd name="connsiteY0" fmla="*/ 0 h 4049485"/>
                <a:gd name="connsiteX1" fmla="*/ 1553029 w 1553029"/>
                <a:gd name="connsiteY1" fmla="*/ 1103085 h 4049485"/>
                <a:gd name="connsiteX2" fmla="*/ 0 w 1553029"/>
                <a:gd name="connsiteY2" fmla="*/ 4049485 h 4049485"/>
                <a:gd name="connsiteX3" fmla="*/ 0 w 1553029"/>
                <a:gd name="connsiteY3" fmla="*/ 0 h 404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3029" h="4049485">
                  <a:moveTo>
                    <a:pt x="0" y="0"/>
                  </a:moveTo>
                  <a:lnTo>
                    <a:pt x="1553029" y="1103085"/>
                  </a:lnTo>
                  <a:lnTo>
                    <a:pt x="0" y="404948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45143" y="2104571"/>
              <a:ext cx="1378857" cy="8853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156830" y="537030"/>
            <a:ext cx="4511171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sz="41300" dirty="0">
                <a:solidFill>
                  <a:srgbClr val="FF0000"/>
                </a:solidFill>
                <a:latin typeface="Calibri"/>
              </a:rPr>
              <a:t>✘</a:t>
            </a:r>
            <a:endParaRPr lang="en-US" sz="400000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97750" y="0"/>
            <a:ext cx="4425950" cy="1207169"/>
          </a:xfrm>
          <a:prstGeom prst="roundRect">
            <a:avLst/>
          </a:prstGeom>
          <a:solidFill>
            <a:schemeClr val="bg1">
              <a:lumMod val="85000"/>
              <a:alpha val="63000"/>
            </a:schemeClr>
          </a:solidFill>
          <a:effectLst/>
        </p:spPr>
        <p:txBody>
          <a:bodyPr wrap="square" rtlCol="0" anchor="ctr" anchorCtr="0">
            <a:noAutofit/>
          </a:bodyPr>
          <a:lstStyle/>
          <a:p>
            <a:pPr algn="ctr" defTabSz="914400">
              <a:defRPr/>
            </a:pPr>
            <a:r>
              <a:rPr lang="en-US" sz="3600" b="1" dirty="0" smtClean="0">
                <a:ln>
                  <a:solidFill>
                    <a:srgbClr val="C00000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rPr>
              <a:t>Avoid </a:t>
            </a:r>
          </a:p>
          <a:p>
            <a:pPr algn="ctr" defTabSz="914400">
              <a:defRPr/>
            </a:pPr>
            <a:r>
              <a:rPr lang="en-US" sz="3600" b="1" dirty="0" smtClean="0">
                <a:ln>
                  <a:solidFill>
                    <a:srgbClr val="C00000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rPr>
              <a:t>Deep nesting</a:t>
            </a:r>
            <a:endParaRPr lang="en-SG" sz="3600" b="1" dirty="0">
              <a:ln>
                <a:solidFill>
                  <a:srgbClr val="C00000"/>
                </a:solidFill>
              </a:ln>
              <a:solidFill>
                <a:srgbClr val="FFC000"/>
              </a:solidFill>
              <a:latin typeface="Rockwell" panose="02060603020205020403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4650120" y="528120"/>
              <a:ext cx="4277160" cy="1869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1840" y="519120"/>
                <a:ext cx="4291560" cy="188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78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5"/>
          <p:cNvSpPr/>
          <p:nvPr/>
        </p:nvSpPr>
        <p:spPr>
          <a:xfrm>
            <a:off x="1159325" y="1703388"/>
            <a:ext cx="9505056" cy="371475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394276" y="1867706"/>
            <a:ext cx="2292670" cy="3273686"/>
            <a:chOff x="1870276" y="1367850"/>
            <a:chExt cx="2292670" cy="3481717"/>
          </a:xfrm>
        </p:grpSpPr>
        <p:sp>
          <p:nvSpPr>
            <p:cNvPr id="5" name="Rounded Rectangle 4"/>
            <p:cNvSpPr/>
            <p:nvPr/>
          </p:nvSpPr>
          <p:spPr>
            <a:xfrm>
              <a:off x="1870276" y="1367850"/>
              <a:ext cx="2292670" cy="3481717"/>
            </a:xfrm>
            <a:prstGeom prst="round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OBJECT-ORIENTED</a:t>
              </a:r>
              <a:endParaRPr kumimoji="0" lang="en-SG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2179320" y="2697480"/>
              <a:ext cx="670560" cy="710794"/>
            </a:xfrm>
            <a:prstGeom prst="ellips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3230880" y="2621280"/>
              <a:ext cx="670560" cy="710794"/>
            </a:xfrm>
            <a:prstGeom prst="ellips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2575560" y="3703320"/>
              <a:ext cx="670560" cy="710794"/>
            </a:xfrm>
            <a:prstGeom prst="ellips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/>
            <p:cNvCxnSpPr>
              <a:stCxn id="7" idx="6"/>
              <a:endCxn id="9" idx="2"/>
            </p:cNvCxnSpPr>
            <p:nvPr/>
          </p:nvCxnSpPr>
          <p:spPr>
            <a:xfrm flipV="1">
              <a:off x="2849880" y="2976677"/>
              <a:ext cx="381000" cy="76200"/>
            </a:xfrm>
            <a:prstGeom prst="straightConnector1">
              <a:avLst/>
            </a:prstGeom>
            <a:ln w="38100">
              <a:solidFill>
                <a:schemeClr val="bg1">
                  <a:lumMod val="9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7" idx="4"/>
              <a:endCxn id="10" idx="1"/>
            </p:cNvCxnSpPr>
            <p:nvPr/>
          </p:nvCxnSpPr>
          <p:spPr>
            <a:xfrm rot="16200000" flipH="1">
              <a:off x="2394611" y="3528262"/>
              <a:ext cx="399139" cy="159161"/>
            </a:xfrm>
            <a:prstGeom prst="straightConnector1">
              <a:avLst/>
            </a:prstGeom>
            <a:ln w="38100">
              <a:solidFill>
                <a:schemeClr val="bg1">
                  <a:lumMod val="9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0" idx="7"/>
              <a:endCxn id="9" idx="3"/>
            </p:cNvCxnSpPr>
            <p:nvPr/>
          </p:nvCxnSpPr>
          <p:spPr>
            <a:xfrm rot="5400000" flipH="1" flipV="1">
              <a:off x="2948784" y="3427116"/>
              <a:ext cx="579432" cy="181162"/>
            </a:xfrm>
            <a:prstGeom prst="straightConnector1">
              <a:avLst/>
            </a:prstGeom>
            <a:ln w="38100">
              <a:solidFill>
                <a:schemeClr val="bg1">
                  <a:lumMod val="9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Oval 7"/>
          <p:cNvSpPr/>
          <p:nvPr/>
        </p:nvSpPr>
        <p:spPr>
          <a:xfrm>
            <a:off x="6720840" y="3309345"/>
            <a:ext cx="1722120" cy="1798320"/>
          </a:xfrm>
          <a:prstGeom prst="ellips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Object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/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/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 Data + related functions]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0" name="Straight Arrow Connector 19"/>
          <p:cNvCxnSpPr>
            <a:endCxn id="8" idx="0"/>
          </p:cNvCxnSpPr>
          <p:nvPr/>
        </p:nvCxnSpPr>
        <p:spPr>
          <a:xfrm rot="16200000" flipH="1">
            <a:off x="6371956" y="2099402"/>
            <a:ext cx="165227" cy="2254661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6200000" flipH="1">
            <a:off x="5445174" y="3359555"/>
            <a:ext cx="1240697" cy="1950722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03378" y="5607995"/>
            <a:ext cx="8612222" cy="100681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Structure solution as collaborating objects.</a:t>
            </a:r>
            <a:endParaRPr lang="en-SG" dirty="0">
              <a:solidFill>
                <a:srgbClr val="FFFF00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090121" y="672006"/>
            <a:ext cx="1259174" cy="74823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OBJECT-ORIENTED</a:t>
            </a:r>
            <a:endParaRPr kumimoji="0" lang="en-SG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Cloud Callout 21"/>
          <p:cNvSpPr/>
          <p:nvPr/>
        </p:nvSpPr>
        <p:spPr>
          <a:xfrm>
            <a:off x="4417331" y="1"/>
            <a:ext cx="2665379" cy="1575881"/>
          </a:xfrm>
          <a:prstGeom prst="cloudCallout">
            <a:avLst>
              <a:gd name="adj1" fmla="val -84860"/>
              <a:gd name="adj2" fmla="val 14599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Let’s follow real world</a:t>
            </a:r>
            <a:endParaRPr kumimoji="0" lang="en-SG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441220" name="Group 4"/>
          <p:cNvGrpSpPr>
            <a:grpSpLocks/>
          </p:cNvGrpSpPr>
          <p:nvPr/>
        </p:nvGrpSpPr>
        <p:grpSpPr bwMode="auto">
          <a:xfrm>
            <a:off x="8113713" y="3917950"/>
            <a:ext cx="2182812" cy="1500188"/>
            <a:chOff x="4151" y="2468"/>
            <a:chExt cx="1375" cy="94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441217" name="Ink 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160" y="2468"/>
                <a:ext cx="1122" cy="293"/>
              </p14:xfrm>
            </p:contentPart>
          </mc:Choice>
          <mc:Fallback xmlns="">
            <p:pic>
              <p:nvPicPr>
                <p:cNvPr id="2441217" name="Ink 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158" y="2462"/>
                  <a:ext cx="1131" cy="3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441218" name="Ink 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5047" y="2620"/>
                <a:ext cx="470" cy="256"/>
              </p14:xfrm>
            </p:contentPart>
          </mc:Choice>
          <mc:Fallback xmlns="">
            <p:pic>
              <p:nvPicPr>
                <p:cNvPr id="2441218" name="Ink 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040" y="2614"/>
                  <a:ext cx="483" cy="2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441219" name="Ink 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151" y="2833"/>
                <a:ext cx="1375" cy="580"/>
              </p14:xfrm>
            </p:contentPart>
          </mc:Choice>
          <mc:Fallback xmlns="">
            <p:pic>
              <p:nvPicPr>
                <p:cNvPr id="2441219" name="Ink 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49" y="2827"/>
                  <a:ext cx="1380" cy="58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/>
              <p14:cNvContentPartPr/>
              <p14:nvPr/>
            </p14:nvContentPartPr>
            <p14:xfrm rot="20027252">
              <a:off x="7541602" y="2049412"/>
              <a:ext cx="2013480" cy="876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 rot="20027252">
                <a:off x="7532242" y="2040052"/>
                <a:ext cx="2032200" cy="89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7908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spli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2072638" y="1066800"/>
            <a:ext cx="7406640" cy="5486400"/>
          </a:xfrm>
          <a:prstGeom prst="rect">
            <a:avLst/>
          </a:prstGeom>
          <a:ln w="12700">
            <a:noFill/>
            <a:prstDash val="dash"/>
            <a:headEnd/>
            <a:tailEnd/>
          </a:ln>
          <a:effectLst>
            <a:softEdge rad="635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342900" indent="-342900" defTabSz="914400">
              <a:lnSpc>
                <a:spcPct val="80000"/>
              </a:lnSpc>
              <a:buClr>
                <a:srgbClr val="9B994D"/>
              </a:buClr>
              <a:defRPr/>
            </a:pPr>
            <a:r>
              <a:rPr lang="en-US" sz="2400" noProof="1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342900" indent="-342900" defTabSz="914400">
              <a:lnSpc>
                <a:spcPct val="80000"/>
              </a:lnSpc>
              <a:buClr>
                <a:srgbClr val="9B994D"/>
              </a:buClr>
              <a:defRPr/>
            </a:pPr>
            <a:r>
              <a:rPr lang="en-US" sz="2400" noProof="1">
                <a:solidFill>
                  <a:srgbClr val="0000FF"/>
                </a:solidFill>
                <a:latin typeface="Calibri"/>
              </a:rPr>
              <a:t>int</a:t>
            </a:r>
            <a:r>
              <a:rPr lang="en-US" sz="2400" noProof="1">
                <a:solidFill>
                  <a:prstClr val="black"/>
                </a:solidFill>
                <a:latin typeface="Calibri"/>
              </a:rPr>
              <a:t> calculateDiscount(){</a:t>
            </a:r>
            <a:br>
              <a:rPr lang="en-US" sz="2400" noProof="1">
                <a:solidFill>
                  <a:prstClr val="black"/>
                </a:solidFill>
                <a:latin typeface="Calibri"/>
              </a:rPr>
            </a:br>
            <a:endParaRPr lang="en-US" sz="2400" noProof="1">
              <a:solidFill>
                <a:prstClr val="black"/>
              </a:solidFill>
              <a:latin typeface="Calibri"/>
            </a:endParaRPr>
          </a:p>
          <a:p>
            <a:pPr marL="342900" indent="-342900" defTabSz="914400">
              <a:lnSpc>
                <a:spcPct val="80000"/>
              </a:lnSpc>
              <a:buClr>
                <a:srgbClr val="9B994D"/>
              </a:buClr>
              <a:defRPr/>
            </a:pPr>
            <a:r>
              <a:rPr lang="en-US" sz="2400" noProof="1">
                <a:solidFill>
                  <a:prstClr val="black"/>
                </a:solidFill>
                <a:latin typeface="Calibri"/>
              </a:rPr>
              <a:t>      int subsidy;</a:t>
            </a:r>
          </a:p>
          <a:p>
            <a:pPr marL="342900" indent="-342900" defTabSz="914400">
              <a:lnSpc>
                <a:spcPct val="80000"/>
              </a:lnSpc>
              <a:buClr>
                <a:srgbClr val="9B994D"/>
              </a:buClr>
              <a:defRPr/>
            </a:pPr>
            <a:r>
              <a:rPr lang="en-US" sz="2400" noProof="1">
                <a:solidFill>
                  <a:prstClr val="black"/>
                </a:solidFill>
                <a:latin typeface="Calibri"/>
              </a:rPr>
              <a:t>      </a:t>
            </a:r>
            <a:r>
              <a:rPr lang="en-US" sz="2400" noProof="1">
                <a:solidFill>
                  <a:srgbClr val="0000FF"/>
                </a:solidFill>
                <a:latin typeface="Calibri"/>
              </a:rPr>
              <a:t>if </a:t>
            </a:r>
            <a:r>
              <a:rPr lang="en-US" sz="2400" noProof="1">
                <a:solidFill>
                  <a:prstClr val="black"/>
                </a:solidFill>
                <a:latin typeface="Calibri"/>
              </a:rPr>
              <a:t>(isSenior) {</a:t>
            </a:r>
          </a:p>
          <a:p>
            <a:pPr marL="342900" indent="-342900" defTabSz="914400">
              <a:lnSpc>
                <a:spcPct val="80000"/>
              </a:lnSpc>
              <a:buClr>
                <a:srgbClr val="9B994D"/>
              </a:buClr>
              <a:defRPr/>
            </a:pPr>
            <a:r>
              <a:rPr lang="en-US" sz="2400" noProof="1">
                <a:solidFill>
                  <a:srgbClr val="0000FF"/>
                </a:solidFill>
                <a:latin typeface="Calibri"/>
              </a:rPr>
              <a:t>	    </a:t>
            </a:r>
            <a:r>
              <a:rPr lang="en-US" sz="2400" noProof="1">
                <a:solidFill>
                  <a:prstClr val="black"/>
                </a:solidFill>
                <a:latin typeface="Calibri"/>
              </a:rPr>
              <a:t>subsidy =   -1</a:t>
            </a:r>
            <a:br>
              <a:rPr lang="en-US" sz="2400" noProof="1">
                <a:solidFill>
                  <a:prstClr val="black"/>
                </a:solidFill>
                <a:latin typeface="Calibri"/>
              </a:rPr>
            </a:br>
            <a:r>
              <a:rPr lang="en-US" sz="2400" noProof="1">
                <a:solidFill>
                  <a:prstClr val="black"/>
                </a:solidFill>
                <a:latin typeface="Calibri"/>
              </a:rPr>
              <a:t>   </a:t>
            </a:r>
            <a:br>
              <a:rPr lang="en-US" sz="2400" noProof="1">
                <a:solidFill>
                  <a:prstClr val="black"/>
                </a:solidFill>
                <a:latin typeface="Calibri"/>
              </a:rPr>
            </a:br>
            <a:r>
              <a:rPr lang="en-US" sz="2400" noProof="1">
                <a:solidFill>
                  <a:prstClr val="black"/>
                </a:solidFill>
                <a:latin typeface="Calibri"/>
              </a:rPr>
              <a:t>} else </a:t>
            </a:r>
            <a:r>
              <a:rPr lang="en-US" sz="2400" noProof="1">
                <a:solidFill>
                  <a:srgbClr val="0000FF"/>
                </a:solidFill>
                <a:latin typeface="Calibri"/>
              </a:rPr>
              <a:t>if</a:t>
            </a:r>
            <a:r>
              <a:rPr lang="en-US" sz="2400" noProof="1">
                <a:solidFill>
                  <a:prstClr val="black"/>
                </a:solidFill>
                <a:latin typeface="Calibri"/>
              </a:rPr>
              <a:t> (isAlreadySubsidized) {</a:t>
            </a:r>
          </a:p>
          <a:p>
            <a:pPr marL="342900" indent="-342900" defTabSz="914400">
              <a:lnSpc>
                <a:spcPct val="80000"/>
              </a:lnSpc>
              <a:buClr>
                <a:srgbClr val="9B994D"/>
              </a:buClr>
              <a:defRPr/>
            </a:pPr>
            <a:r>
              <a:rPr lang="en-US" sz="2400" noProof="1">
                <a:solidFill>
                  <a:srgbClr val="0000FF"/>
                </a:solidFill>
                <a:latin typeface="Calibri"/>
              </a:rPr>
              <a:t>	    </a:t>
            </a:r>
            <a:r>
              <a:rPr lang="en-US" sz="2400" noProof="1">
                <a:solidFill>
                  <a:prstClr val="black"/>
                </a:solidFill>
                <a:latin typeface="Calibri"/>
              </a:rPr>
              <a:t>subsidy =</a:t>
            </a:r>
            <a:r>
              <a:rPr lang="en-US" sz="2400" noProof="1">
                <a:solidFill>
                  <a:srgbClr val="0000FF"/>
                </a:solidFill>
                <a:latin typeface="Calibri"/>
              </a:rPr>
              <a:t> </a:t>
            </a:r>
            <a:r>
              <a:rPr lang="en-US" sz="2400" noProof="1">
                <a:solidFill>
                  <a:srgbClr val="C00000"/>
                </a:solidFill>
                <a:latin typeface="Calibri"/>
              </a:rPr>
              <a:t>250</a:t>
            </a:r>
            <a:r>
              <a:rPr lang="en-US" sz="2400" noProof="1">
                <a:solidFill>
                  <a:prstClr val="black"/>
                </a:solidFill>
                <a:latin typeface="Calibri"/>
              </a:rPr>
              <a:t> ;</a:t>
            </a:r>
          </a:p>
          <a:p>
            <a:pPr marL="342900" indent="-342900" defTabSz="914400">
              <a:lnSpc>
                <a:spcPct val="80000"/>
              </a:lnSpc>
              <a:buClr>
                <a:srgbClr val="9B994D"/>
              </a:buClr>
              <a:defRPr/>
            </a:pPr>
            <a:r>
              <a:rPr lang="en-US" sz="2400" noProof="1">
                <a:solidFill>
                  <a:prstClr val="black"/>
                </a:solidFill>
                <a:latin typeface="Calibri"/>
              </a:rPr>
              <a:t>     	</a:t>
            </a:r>
            <a:br>
              <a:rPr lang="en-US" sz="2400" noProof="1">
                <a:solidFill>
                  <a:prstClr val="black"/>
                </a:solidFill>
                <a:latin typeface="Calibri"/>
              </a:rPr>
            </a:br>
            <a:r>
              <a:rPr lang="en-US" sz="2400" noProof="1">
                <a:solidFill>
                  <a:prstClr val="black"/>
                </a:solidFill>
                <a:latin typeface="Calibri"/>
              </a:rPr>
              <a:t>} else </a:t>
            </a:r>
            <a:r>
              <a:rPr lang="en-US" sz="2400" noProof="1">
                <a:solidFill>
                  <a:srgbClr val="0000FF"/>
                </a:solidFill>
                <a:latin typeface="Calibri"/>
              </a:rPr>
              <a:t>if</a:t>
            </a:r>
            <a:r>
              <a:rPr lang="en-US" sz="2400" noProof="1">
                <a:solidFill>
                  <a:prstClr val="black"/>
                </a:solidFill>
                <a:latin typeface="Calibri"/>
              </a:rPr>
              <a:t> (isPartTime) </a:t>
            </a:r>
          </a:p>
          <a:p>
            <a:pPr marL="342900" indent="-342900" defTabSz="914400">
              <a:lnSpc>
                <a:spcPct val="80000"/>
              </a:lnSpc>
              <a:buClr>
                <a:srgbClr val="9B994D"/>
              </a:buClr>
              <a:defRPr/>
            </a:pPr>
            <a:r>
              <a:rPr lang="en-US" sz="2400" noProof="1">
                <a:solidFill>
                  <a:prstClr val="black"/>
                </a:solidFill>
                <a:latin typeface="Calibri"/>
              </a:rPr>
              <a:t>         subsidy =</a:t>
            </a:r>
            <a:r>
              <a:rPr lang="en-US" sz="2400" noProof="1">
                <a:solidFill>
                  <a:srgbClr val="0000FF"/>
                </a:solidFill>
                <a:latin typeface="Calibri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Calibri"/>
              </a:rPr>
              <a:t>250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400" noProof="1">
                <a:solidFill>
                  <a:prstClr val="black"/>
                </a:solidFill>
                <a:latin typeface="Calibri"/>
              </a:rPr>
              <a:t>;</a:t>
            </a:r>
          </a:p>
          <a:p>
            <a:pPr marL="342900" indent="-342900" defTabSz="914400">
              <a:lnSpc>
                <a:spcPct val="80000"/>
              </a:lnSpc>
              <a:buClr>
                <a:srgbClr val="9B994D"/>
              </a:buClr>
              <a:defRPr/>
            </a:pPr>
            <a:r>
              <a:rPr lang="en-US" sz="2400" noProof="1">
                <a:solidFill>
                  <a:prstClr val="black"/>
                </a:solidFill>
                <a:latin typeface="Calibri"/>
              </a:rPr>
              <a:t>       </a:t>
            </a:r>
          </a:p>
          <a:p>
            <a:pPr marL="342900" indent="-342900" defTabSz="914400">
              <a:lnSpc>
                <a:spcPct val="80000"/>
              </a:lnSpc>
              <a:buClr>
                <a:srgbClr val="9B994D"/>
              </a:buClr>
              <a:defRPr/>
            </a:pPr>
            <a:r>
              <a:rPr lang="en-US" sz="2400" noProof="1">
                <a:solidFill>
                  <a:prstClr val="black"/>
                </a:solidFill>
                <a:latin typeface="Calibri"/>
              </a:rPr>
              <a:t>	} else {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 			</a:t>
            </a:r>
            <a:r>
              <a:rPr lang="en-US" sz="2400" noProof="1">
                <a:solidFill>
                  <a:srgbClr val="0000FF"/>
                </a:solidFill>
                <a:latin typeface="Calibri"/>
              </a:rPr>
              <a:t/>
            </a:r>
            <a:br>
              <a:rPr lang="en-US" sz="2400" noProof="1">
                <a:solidFill>
                  <a:srgbClr val="0000FF"/>
                </a:solidFill>
                <a:latin typeface="Calibri"/>
              </a:rPr>
            </a:br>
            <a:r>
              <a:rPr lang="en-US" sz="2400" noProof="1">
                <a:solidFill>
                  <a:srgbClr val="0000FF"/>
                </a:solidFill>
                <a:latin typeface="Calibri"/>
              </a:rPr>
              <a:t>    </a:t>
            </a:r>
            <a:r>
              <a:rPr lang="en-US" sz="2400" noProof="1">
                <a:solidFill>
                  <a:prstClr val="black"/>
                </a:solidFill>
                <a:latin typeface="Calibri"/>
              </a:rPr>
              <a:t>subsidy =</a:t>
            </a:r>
            <a:r>
              <a:rPr lang="en-US" sz="2400" noProof="1">
                <a:solidFill>
                  <a:srgbClr val="0000FF"/>
                </a:solidFill>
                <a:latin typeface="Calibri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500</a:t>
            </a:r>
            <a:r>
              <a:rPr lang="en-US" sz="2400" noProof="1">
                <a:solidFill>
                  <a:prstClr val="black"/>
                </a:solidFill>
                <a:latin typeface="Calibri"/>
              </a:rPr>
              <a:t>;   </a:t>
            </a:r>
          </a:p>
          <a:p>
            <a:pPr marL="342900" indent="-342900" defTabSz="914400">
              <a:lnSpc>
                <a:spcPct val="80000"/>
              </a:lnSpc>
              <a:buClr>
                <a:srgbClr val="9B994D"/>
              </a:buClr>
              <a:defRPr/>
            </a:pPr>
            <a:r>
              <a:rPr lang="en-US" sz="2400" noProof="1">
                <a:solidFill>
                  <a:prstClr val="black"/>
                </a:solidFill>
                <a:latin typeface="Calibri"/>
              </a:rPr>
              <a:t>	}   </a:t>
            </a:r>
          </a:p>
          <a:p>
            <a:pPr marL="342900" indent="-342900" defTabSz="914400">
              <a:lnSpc>
                <a:spcPct val="80000"/>
              </a:lnSpc>
              <a:buClr>
                <a:srgbClr val="9B994D"/>
              </a:buClr>
              <a:defRPr/>
            </a:pPr>
            <a:r>
              <a:rPr lang="en-US" sz="2400" noProof="1">
                <a:solidFill>
                  <a:prstClr val="black"/>
                </a:solidFill>
                <a:latin typeface="Calibri"/>
              </a:rPr>
              <a:t>       </a:t>
            </a:r>
            <a:r>
              <a:rPr lang="en-US" sz="2400" noProof="1">
                <a:solidFill>
                  <a:srgbClr val="0000FF"/>
                </a:solidFill>
                <a:latin typeface="Calibri"/>
              </a:rPr>
              <a:t>return</a:t>
            </a:r>
            <a:r>
              <a:rPr lang="en-US" sz="2400" noProof="1">
                <a:solidFill>
                  <a:prstClr val="black"/>
                </a:solidFill>
                <a:latin typeface="Calibri"/>
              </a:rPr>
              <a:t> subsidy;  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  <a:p>
            <a:pPr marL="342900" indent="-342900" defTabSz="914400">
              <a:lnSpc>
                <a:spcPct val="80000"/>
              </a:lnSpc>
              <a:buClr>
                <a:srgbClr val="9B994D"/>
              </a:buClr>
              <a:defRPr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  </a:t>
            </a:r>
            <a:r>
              <a:rPr lang="en-US" sz="2400" noProof="1">
                <a:solidFill>
                  <a:prstClr val="black"/>
                </a:solidFill>
                <a:latin typeface="Calibri"/>
              </a:rPr>
              <a:t>}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Rounded Rectangle 4"/>
          <p:cNvSpPr/>
          <p:nvPr/>
        </p:nvSpPr>
        <p:spPr>
          <a:xfrm rot="704501">
            <a:off x="3848199" y="5024826"/>
            <a:ext cx="4969145" cy="1084520"/>
          </a:xfrm>
          <a:prstGeom prst="roundRect">
            <a:avLst/>
          </a:prstGeom>
          <a:noFill/>
          <a:ln w="76200">
            <a:noFill/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914400">
              <a:defRPr/>
            </a:pPr>
            <a:r>
              <a:rPr lang="en-US" sz="36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tencil" pitchFamily="82" charset="0"/>
              </a:rPr>
              <a:t>MAGIC </a:t>
            </a:r>
            <a:r>
              <a:rPr lang="en-US" sz="3600" b="1" dirty="0" smtClean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tencil" pitchFamily="82" charset="0"/>
              </a:rPr>
              <a:t>LITERALS</a:t>
            </a:r>
            <a:endParaRPr lang="en-SG" sz="3600" b="1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tencil" pitchFamily="82" charset="0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4650360" y="1899130"/>
            <a:ext cx="5011800" cy="755952"/>
          </a:xfrm>
          <a:prstGeom prst="wedgeRoundRectCallout">
            <a:avLst>
              <a:gd name="adj1" fmla="val -47129"/>
              <a:gd name="adj2" fmla="val 137470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>
              <a:lnSpc>
                <a:spcPct val="80000"/>
              </a:lnSpc>
              <a:buClr>
                <a:srgbClr val="9B994D"/>
              </a:buClr>
              <a:defRPr/>
            </a:pPr>
            <a:r>
              <a:rPr lang="en-US" sz="2400" noProof="1">
                <a:solidFill>
                  <a:srgbClr val="FFFF00"/>
                </a:solidFill>
                <a:latin typeface="Calibri"/>
              </a:rPr>
              <a:t>C</a:t>
            </a:r>
            <a:r>
              <a:rPr lang="en-US" sz="2400" noProof="1" smtClean="0">
                <a:solidFill>
                  <a:srgbClr val="FFFF00"/>
                </a:solidFill>
                <a:latin typeface="Calibri"/>
              </a:rPr>
              <a:t>an </a:t>
            </a:r>
            <a:r>
              <a:rPr lang="en-US" sz="2400" noProof="1">
                <a:solidFill>
                  <a:srgbClr val="FFFF00"/>
                </a:solidFill>
                <a:latin typeface="Calibri"/>
              </a:rPr>
              <a:t>write this instead</a:t>
            </a:r>
            <a:r>
              <a:rPr lang="en-US" sz="2400" noProof="1" smtClean="0">
                <a:solidFill>
                  <a:srgbClr val="FFFF00"/>
                </a:solidFill>
                <a:latin typeface="Calibri"/>
              </a:rPr>
              <a:t>:</a:t>
            </a:r>
            <a:endParaRPr lang="en-US" sz="2400" noProof="1">
              <a:solidFill>
                <a:srgbClr val="FFFF00"/>
              </a:solidFill>
              <a:latin typeface="Calibri"/>
            </a:endParaRPr>
          </a:p>
          <a:p>
            <a:pPr defTabSz="914400">
              <a:lnSpc>
                <a:spcPct val="80000"/>
              </a:lnSpc>
              <a:buClr>
                <a:srgbClr val="9B994D"/>
              </a:buClr>
              <a:defRPr/>
            </a:pPr>
            <a:r>
              <a:rPr lang="en-US" sz="2400" noProof="1">
                <a:solidFill>
                  <a:prstClr val="white"/>
                </a:solidFill>
                <a:latin typeface="Calibri"/>
              </a:rPr>
              <a:t>if (isAlreadySubsidized || isPartTime)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02466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89839" y="3277441"/>
              <a:ext cx="2722563" cy="1685925"/>
            </p14:xfrm>
          </p:contentPart>
        </mc:Choice>
        <mc:Fallback xmlns="">
          <p:pic>
            <p:nvPicPr>
              <p:cNvPr id="702466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70040" y="3264841"/>
                <a:ext cx="2764321" cy="1720486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/>
          <p:cNvGrpSpPr/>
          <p:nvPr/>
        </p:nvGrpSpPr>
        <p:grpSpPr>
          <a:xfrm>
            <a:off x="8302930" y="2711363"/>
            <a:ext cx="1920588" cy="2818080"/>
            <a:chOff x="6321972" y="2763720"/>
            <a:chExt cx="1920588" cy="281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/>
                <p14:cNvContentPartPr/>
                <p14:nvPr/>
              </p14:nvContentPartPr>
              <p14:xfrm>
                <a:off x="6717972" y="2763720"/>
                <a:ext cx="1420188" cy="2818080"/>
              </p14:xfrm>
            </p:contentPart>
          </mc:Choice>
          <mc:Fallback xmlns="">
            <p:pic>
              <p:nvPicPr>
                <p:cNvPr id="7" name="Ink 6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695292" y="2740680"/>
                  <a:ext cx="1467708" cy="28638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8" name="Rounded Rectangle 7"/>
            <p:cNvSpPr/>
            <p:nvPr/>
          </p:nvSpPr>
          <p:spPr>
            <a:xfrm rot="1431016">
              <a:off x="6368179" y="4342681"/>
              <a:ext cx="471738" cy="273116"/>
            </a:xfrm>
            <a:prstGeom prst="round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defRPr/>
              </a:pPr>
              <a:r>
                <a:rPr lang="en-US" sz="1400" b="1" dirty="0">
                  <a:solidFill>
                    <a:prstClr val="white"/>
                  </a:solidFill>
                  <a:latin typeface="Calibri"/>
                </a:rPr>
                <a:t>250</a:t>
              </a:r>
              <a:endParaRPr lang="en-SG" sz="1400" b="1" dirty="0">
                <a:solidFill>
                  <a:prstClr val="white"/>
                </a:solidFill>
                <a:latin typeface="Calibri"/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/>
                <p14:cNvContentPartPr/>
                <p14:nvPr/>
              </p14:nvContentPartPr>
              <p14:xfrm>
                <a:off x="6321972" y="3498480"/>
                <a:ext cx="959388" cy="875880"/>
              </p14:xfrm>
            </p:contentPart>
          </mc:Choice>
          <mc:Fallback xmlns="">
            <p:pic>
              <p:nvPicPr>
                <p:cNvPr id="10" name="Ink 9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98932" y="3479760"/>
                  <a:ext cx="988188" cy="9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/>
                <p14:cNvContentPartPr/>
                <p14:nvPr/>
              </p14:nvContentPartPr>
              <p14:xfrm>
                <a:off x="7763760" y="2851920"/>
                <a:ext cx="478800" cy="42552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741440" y="2828160"/>
                  <a:ext cx="524880" cy="47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Ink 1"/>
              <p14:cNvContentPartPr/>
              <p14:nvPr/>
            </p14:nvContentPartPr>
            <p14:xfrm>
              <a:off x="435960" y="1753200"/>
              <a:ext cx="7237800" cy="2638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6600" y="1748880"/>
                <a:ext cx="7254360" cy="265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80028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02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6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072640" y="1066800"/>
            <a:ext cx="7406640" cy="5486400"/>
          </a:xfrm>
          <a:prstGeom prst="rect">
            <a:avLst/>
          </a:prstGeom>
          <a:ln w="12700">
            <a:noFill/>
            <a:prstDash val="dash"/>
            <a:headEnd/>
            <a:tailEnd/>
          </a:ln>
          <a:effectLst>
            <a:softEdge rad="635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342900" indent="-342900" defTabSz="914400">
              <a:lnSpc>
                <a:spcPct val="80000"/>
              </a:lnSpc>
              <a:buClr>
                <a:srgbClr val="9B994D"/>
              </a:buClr>
              <a:defRPr/>
            </a:pPr>
            <a:r>
              <a:rPr lang="en-US" sz="2400" noProof="1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342900" indent="-342900" defTabSz="914400">
              <a:lnSpc>
                <a:spcPct val="80000"/>
              </a:lnSpc>
              <a:buClr>
                <a:srgbClr val="9B994D"/>
              </a:buClr>
              <a:defRPr/>
            </a:pPr>
            <a:r>
              <a:rPr lang="en-US" sz="2400" noProof="1">
                <a:solidFill>
                  <a:srgbClr val="0000FF"/>
                </a:solidFill>
                <a:latin typeface="Calibri"/>
              </a:rPr>
              <a:t>int</a:t>
            </a:r>
            <a:r>
              <a:rPr lang="en-US" sz="2400" noProof="1">
                <a:solidFill>
                  <a:prstClr val="black"/>
                </a:solidFill>
                <a:latin typeface="Calibri"/>
              </a:rPr>
              <a:t> calculateDiscount(){</a:t>
            </a:r>
            <a:br>
              <a:rPr lang="en-US" sz="2400" noProof="1">
                <a:solidFill>
                  <a:prstClr val="black"/>
                </a:solidFill>
                <a:latin typeface="Calibri"/>
              </a:rPr>
            </a:br>
            <a:endParaRPr lang="en-US" sz="2400" noProof="1">
              <a:solidFill>
                <a:prstClr val="black"/>
              </a:solidFill>
              <a:latin typeface="Calibri"/>
            </a:endParaRPr>
          </a:p>
          <a:p>
            <a:pPr marL="342900" indent="-342900" defTabSz="914400">
              <a:lnSpc>
                <a:spcPct val="80000"/>
              </a:lnSpc>
              <a:buClr>
                <a:srgbClr val="9B994D"/>
              </a:buClr>
              <a:defRPr/>
            </a:pPr>
            <a:r>
              <a:rPr lang="en-US" sz="2400" noProof="1">
                <a:solidFill>
                  <a:prstClr val="black"/>
                </a:solidFill>
                <a:latin typeface="Calibri"/>
              </a:rPr>
              <a:t>      int subsidy;</a:t>
            </a:r>
          </a:p>
          <a:p>
            <a:pPr marL="342900" indent="-342900" defTabSz="914400">
              <a:lnSpc>
                <a:spcPct val="80000"/>
              </a:lnSpc>
              <a:buClr>
                <a:srgbClr val="9B994D"/>
              </a:buClr>
              <a:defRPr/>
            </a:pPr>
            <a:r>
              <a:rPr lang="en-US" sz="2400" noProof="1">
                <a:solidFill>
                  <a:prstClr val="black"/>
                </a:solidFill>
                <a:latin typeface="Calibri"/>
              </a:rPr>
              <a:t>      </a:t>
            </a:r>
            <a:r>
              <a:rPr lang="en-US" sz="2400" noProof="1">
                <a:solidFill>
                  <a:srgbClr val="0000FF"/>
                </a:solidFill>
                <a:latin typeface="Calibri"/>
              </a:rPr>
              <a:t>if </a:t>
            </a:r>
            <a:r>
              <a:rPr lang="en-US" sz="2400" noProof="1">
                <a:solidFill>
                  <a:prstClr val="black"/>
                </a:solidFill>
                <a:latin typeface="Calibri"/>
              </a:rPr>
              <a:t>(isSenior) {</a:t>
            </a:r>
          </a:p>
          <a:p>
            <a:pPr marL="342900" indent="-342900" defTabSz="914400">
              <a:lnSpc>
                <a:spcPct val="80000"/>
              </a:lnSpc>
              <a:buClr>
                <a:srgbClr val="9B994D"/>
              </a:buClr>
              <a:defRPr/>
            </a:pPr>
            <a:r>
              <a:rPr lang="en-US" sz="2400" noProof="1">
                <a:solidFill>
                  <a:srgbClr val="0000FF"/>
                </a:solidFill>
                <a:latin typeface="Calibri"/>
              </a:rPr>
              <a:t>	    </a:t>
            </a:r>
            <a:r>
              <a:rPr lang="en-US" sz="2400" noProof="1">
                <a:solidFill>
                  <a:prstClr val="black"/>
                </a:solidFill>
                <a:latin typeface="Calibri"/>
              </a:rPr>
              <a:t>subsidy = REJECT_SENIOR;</a:t>
            </a:r>
            <a:br>
              <a:rPr lang="en-US" sz="2400" noProof="1">
                <a:solidFill>
                  <a:prstClr val="black"/>
                </a:solidFill>
                <a:latin typeface="Calibri"/>
              </a:rPr>
            </a:br>
            <a:r>
              <a:rPr lang="en-US" sz="2400" noProof="1">
                <a:solidFill>
                  <a:prstClr val="black"/>
                </a:solidFill>
                <a:latin typeface="Calibri"/>
              </a:rPr>
              <a:t>   </a:t>
            </a:r>
            <a:br>
              <a:rPr lang="en-US" sz="2400" noProof="1">
                <a:solidFill>
                  <a:prstClr val="black"/>
                </a:solidFill>
                <a:latin typeface="Calibri"/>
              </a:rPr>
            </a:br>
            <a:r>
              <a:rPr lang="en-US" sz="2400" noProof="1">
                <a:solidFill>
                  <a:prstClr val="black"/>
                </a:solidFill>
                <a:latin typeface="Calibri"/>
              </a:rPr>
              <a:t>} else </a:t>
            </a:r>
            <a:r>
              <a:rPr lang="en-US" sz="2400" noProof="1">
                <a:solidFill>
                  <a:srgbClr val="0000FF"/>
                </a:solidFill>
                <a:latin typeface="Calibri"/>
              </a:rPr>
              <a:t>if</a:t>
            </a:r>
            <a:r>
              <a:rPr lang="en-US" sz="2400" noProof="1">
                <a:solidFill>
                  <a:prstClr val="black"/>
                </a:solidFill>
                <a:latin typeface="Calibri"/>
              </a:rPr>
              <a:t> (isAlreadySubsidized) {</a:t>
            </a:r>
          </a:p>
          <a:p>
            <a:pPr marL="342900" indent="-342900" defTabSz="914400">
              <a:lnSpc>
                <a:spcPct val="80000"/>
              </a:lnSpc>
              <a:buClr>
                <a:srgbClr val="9B994D"/>
              </a:buClr>
              <a:defRPr/>
            </a:pPr>
            <a:r>
              <a:rPr lang="en-US" sz="2400" noProof="1">
                <a:solidFill>
                  <a:srgbClr val="0000FF"/>
                </a:solidFill>
                <a:latin typeface="Calibri"/>
              </a:rPr>
              <a:t>	    </a:t>
            </a:r>
            <a:r>
              <a:rPr lang="en-US" sz="2400" noProof="1">
                <a:solidFill>
                  <a:prstClr val="black"/>
                </a:solidFill>
                <a:latin typeface="Calibri"/>
              </a:rPr>
              <a:t>subsidy =</a:t>
            </a:r>
            <a:r>
              <a:rPr lang="en-US" sz="2400" noProof="1">
                <a:solidFill>
                  <a:srgbClr val="0000FF"/>
                </a:solidFill>
                <a:latin typeface="Calibri"/>
              </a:rPr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SUBSIDY_</a:t>
            </a:r>
            <a:r>
              <a:rPr lang="en-US" sz="2400" noProof="1" smtClean="0">
                <a:solidFill>
                  <a:srgbClr val="C00000"/>
                </a:solidFill>
                <a:latin typeface="Calibri"/>
              </a:rPr>
              <a:t>FULLTIME</a:t>
            </a:r>
            <a:r>
              <a:rPr lang="en-US" sz="2400" noProof="1" smtClean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400" noProof="1" smtClean="0">
                <a:solidFill>
                  <a:srgbClr val="C00000"/>
                </a:solidFill>
                <a:latin typeface="Calibri"/>
              </a:rPr>
              <a:t>* RATIO_SUBSIDIZED</a:t>
            </a:r>
            <a:r>
              <a:rPr lang="en-US" sz="2400" noProof="1" smtClean="0">
                <a:solidFill>
                  <a:prstClr val="black"/>
                </a:solidFill>
                <a:latin typeface="Calibri"/>
              </a:rPr>
              <a:t>;</a:t>
            </a:r>
            <a:endParaRPr lang="en-US" sz="2400" noProof="1">
              <a:solidFill>
                <a:prstClr val="black"/>
              </a:solidFill>
              <a:latin typeface="Calibri"/>
            </a:endParaRPr>
          </a:p>
          <a:p>
            <a:pPr marL="342900" indent="-342900" defTabSz="914400">
              <a:lnSpc>
                <a:spcPct val="80000"/>
              </a:lnSpc>
              <a:buClr>
                <a:srgbClr val="9B994D"/>
              </a:buClr>
              <a:defRPr/>
            </a:pPr>
            <a:r>
              <a:rPr lang="en-US" sz="2400" noProof="1">
                <a:solidFill>
                  <a:prstClr val="black"/>
                </a:solidFill>
                <a:latin typeface="Calibri"/>
              </a:rPr>
              <a:t>     	</a:t>
            </a:r>
            <a:br>
              <a:rPr lang="en-US" sz="2400" noProof="1">
                <a:solidFill>
                  <a:prstClr val="black"/>
                </a:solidFill>
                <a:latin typeface="Calibri"/>
              </a:rPr>
            </a:br>
            <a:r>
              <a:rPr lang="en-US" sz="2400" noProof="1">
                <a:solidFill>
                  <a:prstClr val="black"/>
                </a:solidFill>
                <a:latin typeface="Calibri"/>
              </a:rPr>
              <a:t>} else </a:t>
            </a:r>
            <a:r>
              <a:rPr lang="en-US" sz="2400" noProof="1">
                <a:solidFill>
                  <a:srgbClr val="0000FF"/>
                </a:solidFill>
                <a:latin typeface="Calibri"/>
              </a:rPr>
              <a:t>if</a:t>
            </a:r>
            <a:r>
              <a:rPr lang="en-US" sz="2400" noProof="1">
                <a:solidFill>
                  <a:prstClr val="black"/>
                </a:solidFill>
                <a:latin typeface="Calibri"/>
              </a:rPr>
              <a:t> (isPartTime) </a:t>
            </a:r>
          </a:p>
          <a:p>
            <a:pPr marL="342900" indent="-342900" defTabSz="914400">
              <a:lnSpc>
                <a:spcPct val="80000"/>
              </a:lnSpc>
              <a:buClr>
                <a:srgbClr val="9B994D"/>
              </a:buClr>
              <a:defRPr/>
            </a:pPr>
            <a:r>
              <a:rPr lang="en-US" sz="2400" noProof="1">
                <a:solidFill>
                  <a:prstClr val="black"/>
                </a:solidFill>
                <a:latin typeface="Calibri"/>
              </a:rPr>
              <a:t>         subsidy =</a:t>
            </a:r>
            <a:r>
              <a:rPr lang="en-US" sz="2400" noProof="1">
                <a:solidFill>
                  <a:srgbClr val="0000FF"/>
                </a:solidFill>
                <a:latin typeface="Calibri"/>
              </a:rPr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SUBSIDY_FULLTIME </a:t>
            </a:r>
            <a:r>
              <a:rPr lang="en-US" sz="2400" dirty="0">
                <a:solidFill>
                  <a:srgbClr val="C00000"/>
                </a:solidFill>
                <a:latin typeface="Calibri"/>
              </a:rPr>
              <a:t>* </a:t>
            </a:r>
            <a:r>
              <a:rPr lang="en-US" sz="2400" dirty="0" smtClean="0">
                <a:solidFill>
                  <a:srgbClr val="C00000"/>
                </a:solidFill>
                <a:latin typeface="Calibri"/>
              </a:rPr>
              <a:t>RATIO_PARTTIME</a:t>
            </a: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400" noProof="1">
                <a:solidFill>
                  <a:prstClr val="black"/>
                </a:solidFill>
                <a:latin typeface="Calibri"/>
              </a:rPr>
              <a:t>;</a:t>
            </a:r>
          </a:p>
          <a:p>
            <a:pPr marL="342900" indent="-342900" defTabSz="914400">
              <a:lnSpc>
                <a:spcPct val="80000"/>
              </a:lnSpc>
              <a:buClr>
                <a:srgbClr val="9B994D"/>
              </a:buClr>
              <a:defRPr/>
            </a:pPr>
            <a:r>
              <a:rPr lang="en-US" sz="2400" noProof="1">
                <a:solidFill>
                  <a:prstClr val="black"/>
                </a:solidFill>
                <a:latin typeface="Calibri"/>
              </a:rPr>
              <a:t>       </a:t>
            </a:r>
          </a:p>
          <a:p>
            <a:pPr marL="342900" indent="-342900" defTabSz="914400">
              <a:lnSpc>
                <a:spcPct val="80000"/>
              </a:lnSpc>
              <a:buClr>
                <a:srgbClr val="9B994D"/>
              </a:buClr>
              <a:defRPr/>
            </a:pPr>
            <a:r>
              <a:rPr lang="en-US" sz="2400" noProof="1">
                <a:solidFill>
                  <a:prstClr val="black"/>
                </a:solidFill>
                <a:latin typeface="Calibri"/>
              </a:rPr>
              <a:t>	} else {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 			</a:t>
            </a:r>
            <a:r>
              <a:rPr lang="en-US" sz="2400" noProof="1">
                <a:solidFill>
                  <a:srgbClr val="0000FF"/>
                </a:solidFill>
                <a:latin typeface="Calibri"/>
              </a:rPr>
              <a:t/>
            </a:r>
            <a:br>
              <a:rPr lang="en-US" sz="2400" noProof="1">
                <a:solidFill>
                  <a:srgbClr val="0000FF"/>
                </a:solidFill>
                <a:latin typeface="Calibri"/>
              </a:rPr>
            </a:br>
            <a:r>
              <a:rPr lang="en-US" sz="2400" noProof="1">
                <a:solidFill>
                  <a:srgbClr val="0000FF"/>
                </a:solidFill>
                <a:latin typeface="Calibri"/>
              </a:rPr>
              <a:t>    </a:t>
            </a:r>
            <a:r>
              <a:rPr lang="en-US" sz="2400" noProof="1">
                <a:solidFill>
                  <a:prstClr val="black"/>
                </a:solidFill>
                <a:latin typeface="Calibri"/>
              </a:rPr>
              <a:t>subsidy =</a:t>
            </a:r>
            <a:r>
              <a:rPr lang="en-US" sz="2400" noProof="1">
                <a:solidFill>
                  <a:srgbClr val="0000FF"/>
                </a:solidFill>
                <a:latin typeface="Calibri"/>
              </a:rPr>
              <a:t> </a:t>
            </a:r>
            <a:r>
              <a:rPr lang="en-US" sz="2400" dirty="0">
                <a:solidFill>
                  <a:srgbClr val="C00000"/>
                </a:solidFill>
              </a:rPr>
              <a:t>SUBSIDY_</a:t>
            </a:r>
            <a:r>
              <a:rPr lang="en-US" sz="2400" noProof="1">
                <a:solidFill>
                  <a:srgbClr val="C00000"/>
                </a:solidFill>
              </a:rPr>
              <a:t>FULLTIME</a:t>
            </a:r>
            <a:r>
              <a:rPr lang="en-US" sz="2400" noProof="1" smtClean="0">
                <a:solidFill>
                  <a:prstClr val="black"/>
                </a:solidFill>
                <a:latin typeface="Calibri"/>
              </a:rPr>
              <a:t>;   </a:t>
            </a:r>
            <a:endParaRPr lang="en-US" sz="2400" noProof="1">
              <a:solidFill>
                <a:prstClr val="black"/>
              </a:solidFill>
              <a:latin typeface="Calibri"/>
            </a:endParaRPr>
          </a:p>
          <a:p>
            <a:pPr marL="342900" indent="-342900" defTabSz="914400">
              <a:lnSpc>
                <a:spcPct val="80000"/>
              </a:lnSpc>
              <a:buClr>
                <a:srgbClr val="9B994D"/>
              </a:buClr>
              <a:defRPr/>
            </a:pPr>
            <a:r>
              <a:rPr lang="en-US" sz="2400" noProof="1">
                <a:solidFill>
                  <a:prstClr val="black"/>
                </a:solidFill>
                <a:latin typeface="Calibri"/>
              </a:rPr>
              <a:t>	}   </a:t>
            </a:r>
          </a:p>
          <a:p>
            <a:pPr marL="342900" indent="-342900" defTabSz="914400">
              <a:lnSpc>
                <a:spcPct val="80000"/>
              </a:lnSpc>
              <a:buClr>
                <a:srgbClr val="9B994D"/>
              </a:buClr>
              <a:defRPr/>
            </a:pPr>
            <a:r>
              <a:rPr lang="en-US" sz="2400" noProof="1">
                <a:solidFill>
                  <a:prstClr val="black"/>
                </a:solidFill>
                <a:latin typeface="Calibri"/>
              </a:rPr>
              <a:t>       </a:t>
            </a:r>
            <a:r>
              <a:rPr lang="en-US" sz="2400" noProof="1">
                <a:solidFill>
                  <a:srgbClr val="0000FF"/>
                </a:solidFill>
                <a:latin typeface="Calibri"/>
              </a:rPr>
              <a:t>return</a:t>
            </a:r>
            <a:r>
              <a:rPr lang="en-US" sz="2400" noProof="1">
                <a:solidFill>
                  <a:prstClr val="black"/>
                </a:solidFill>
                <a:latin typeface="Calibri"/>
              </a:rPr>
              <a:t> subsidy;  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  <a:p>
            <a:pPr marL="342900" indent="-342900" defTabSz="914400">
              <a:lnSpc>
                <a:spcPct val="80000"/>
              </a:lnSpc>
              <a:buClr>
                <a:srgbClr val="9B994D"/>
              </a:buClr>
              <a:defRPr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  </a:t>
            </a:r>
            <a:r>
              <a:rPr lang="en-US" sz="2400" noProof="1">
                <a:solidFill>
                  <a:prstClr val="black"/>
                </a:solidFill>
                <a:latin typeface="Calibri"/>
              </a:rPr>
              <a:t>}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76865" name="Ink 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369585" y="3311525"/>
              <a:ext cx="1522412" cy="431800"/>
            </p14:xfrm>
          </p:contentPart>
        </mc:Choice>
        <mc:Fallback xmlns="">
          <p:pic>
            <p:nvPicPr>
              <p:cNvPr id="676865" name="Ink 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55905" y="3298571"/>
                <a:ext cx="1544732" cy="4584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76866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288622" y="3954463"/>
              <a:ext cx="2743200" cy="469900"/>
            </p14:xfrm>
          </p:contentPart>
        </mc:Choice>
        <mc:Fallback xmlns="">
          <p:pic>
            <p:nvPicPr>
              <p:cNvPr id="676866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77462" y="3941500"/>
                <a:ext cx="2763000" cy="4965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7686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950486" y="4567238"/>
              <a:ext cx="1189037" cy="260350"/>
            </p14:xfrm>
          </p:contentPart>
        </mc:Choice>
        <mc:Fallback xmlns="">
          <p:pic>
            <p:nvPicPr>
              <p:cNvPr id="67686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37886" y="4559316"/>
                <a:ext cx="1211716" cy="279435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/>
          <p:cNvSpPr/>
          <p:nvPr/>
        </p:nvSpPr>
        <p:spPr>
          <a:xfrm>
            <a:off x="2072640" y="157656"/>
            <a:ext cx="5680710" cy="740978"/>
          </a:xfrm>
          <a:prstGeom prst="rect">
            <a:avLst/>
          </a:prstGeom>
          <a:ln w="12700">
            <a:noFill/>
            <a:prstDash val="dash"/>
            <a:headEnd/>
            <a:tailEnd/>
          </a:ln>
          <a:effectLst>
            <a:softEdge rad="635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342900" indent="-342900" defTabSz="914400">
              <a:lnSpc>
                <a:spcPct val="80000"/>
              </a:lnSpc>
              <a:buClr>
                <a:srgbClr val="9B994D"/>
              </a:buClr>
              <a:defRPr/>
            </a:pPr>
            <a:endParaRPr lang="en-US" sz="2400" noProof="1">
              <a:solidFill>
                <a:prstClr val="black"/>
              </a:solidFill>
              <a:latin typeface="Calibri"/>
            </a:endParaRPr>
          </a:p>
          <a:p>
            <a:pPr marL="342900" indent="-342900" defTabSz="914400">
              <a:lnSpc>
                <a:spcPct val="80000"/>
              </a:lnSpc>
              <a:buClr>
                <a:srgbClr val="9B994D"/>
              </a:buClr>
              <a:defRPr/>
            </a:pPr>
            <a:r>
              <a:rPr lang="en-US" sz="2400" noProof="1">
                <a:solidFill>
                  <a:prstClr val="black"/>
                </a:solidFill>
                <a:latin typeface="Calibri"/>
              </a:rPr>
              <a:t>final int  </a:t>
            </a:r>
            <a:r>
              <a:rPr lang="en-US" sz="2400" dirty="0" smtClean="0">
                <a:solidFill>
                  <a:srgbClr val="C00000"/>
                </a:solidFill>
              </a:rPr>
              <a:t>SUBSIDY_FULLTIME</a:t>
            </a: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= 500</a:t>
            </a:r>
            <a:endParaRPr lang="en-SG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53350" y="258768"/>
            <a:ext cx="4425950" cy="1207169"/>
          </a:xfrm>
          <a:prstGeom prst="roundRect">
            <a:avLst/>
          </a:prstGeom>
          <a:solidFill>
            <a:schemeClr val="bg1">
              <a:lumMod val="85000"/>
              <a:alpha val="63000"/>
            </a:schemeClr>
          </a:solidFill>
          <a:effectLst/>
        </p:spPr>
        <p:txBody>
          <a:bodyPr wrap="square" rtlCol="0" anchor="ctr" anchorCtr="0">
            <a:noAutofit/>
          </a:bodyPr>
          <a:lstStyle/>
          <a:p>
            <a:pPr algn="ctr" defTabSz="914400">
              <a:defRPr/>
            </a:pPr>
            <a:r>
              <a:rPr lang="en-US" sz="3600" b="1" dirty="0" smtClean="0">
                <a:ln>
                  <a:solidFill>
                    <a:srgbClr val="C00000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rPr>
              <a:t>Avoid </a:t>
            </a:r>
          </a:p>
          <a:p>
            <a:pPr algn="ctr" defTabSz="914400">
              <a:defRPr/>
            </a:pPr>
            <a:r>
              <a:rPr lang="en-US" sz="3600" b="1" dirty="0" smtClean="0">
                <a:ln>
                  <a:solidFill>
                    <a:srgbClr val="C00000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rPr>
              <a:t>Magic literals</a:t>
            </a:r>
            <a:endParaRPr lang="en-SG" sz="3600" b="1" dirty="0">
              <a:ln>
                <a:solidFill>
                  <a:srgbClr val="C00000"/>
                </a:solidFill>
              </a:ln>
              <a:solidFill>
                <a:srgbClr val="FFC000"/>
              </a:solidFill>
              <a:latin typeface="Rockwell" panose="02060603020205020403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3533760" y="742680"/>
              <a:ext cx="4817160" cy="40384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24760" y="734400"/>
                <a:ext cx="4834800" cy="405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491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Activity: </a:t>
            </a:r>
            <a:r>
              <a:rPr lang="en-US" dirty="0" smtClean="0">
                <a:solidFill>
                  <a:srgbClr val="FFFF00"/>
                </a:solidFill>
              </a:rPr>
              <a:t>Improve Code</a:t>
            </a:r>
            <a:endParaRPr lang="en-SG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Extract method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Replace magic number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Rename variable</a:t>
            </a:r>
          </a:p>
          <a:p>
            <a:endParaRPr lang="en-SG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376080" y="1785240"/>
              <a:ext cx="2998440" cy="1536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71760" y="1779480"/>
                <a:ext cx="3007440" cy="155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773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0720" y="-1143000"/>
            <a:ext cx="8229600" cy="1143000"/>
          </a:xfrm>
        </p:spPr>
        <p:txBody>
          <a:bodyPr/>
          <a:lstStyle/>
          <a:p>
            <a:r>
              <a:rPr lang="en-US" dirty="0" smtClean="0"/>
              <a:t>Refactoring</a:t>
            </a:r>
            <a:endParaRPr lang="en-SG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55154" y="729808"/>
            <a:ext cx="7281326" cy="799126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 w="2857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Rockwell Extra Bold" pitchFamily="18" charset="0"/>
                <a:ea typeface="+mn-ea"/>
                <a:cs typeface="+mn-cs"/>
              </a:rPr>
              <a:t>REFACTORING</a:t>
            </a:r>
            <a:endParaRPr kumimoji="0" lang="en-SG" sz="6600" b="1" i="0" u="none" strike="noStrike" kern="1200" cap="none" spc="0" normalizeH="0" baseline="0" noProof="0" dirty="0">
              <a:ln w="28575">
                <a:solidFill>
                  <a:srgbClr val="C00000"/>
                </a:solidFill>
              </a:ln>
              <a:solidFill>
                <a:srgbClr val="FFFF9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359810" y="729808"/>
            <a:ext cx="7759550" cy="1800032"/>
            <a:chOff x="210970" y="5195128"/>
            <a:chExt cx="7759550" cy="138855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210970" y="5358316"/>
              <a:ext cx="7759550" cy="1225364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[</a:t>
              </a:r>
              <a:r>
                <a:rPr kumimoji="0" lang="en-SG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Improving structure incrementally </a:t>
              </a:r>
              <a:br>
                <a:rPr kumimoji="0" lang="en-SG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SG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without modifying behaviour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]</a:t>
              </a:r>
              <a:endParaRPr kumimoji="0" lang="en-SG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Content Placeholder 2"/>
            <p:cNvSpPr txBox="1">
              <a:spLocks/>
            </p:cNvSpPr>
            <p:nvPr/>
          </p:nvSpPr>
          <p:spPr>
            <a:xfrm>
              <a:off x="506314" y="5195128"/>
              <a:ext cx="7281326" cy="616449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600" b="1" i="0" u="none" strike="noStrike" kern="1200" cap="none" spc="0" normalizeH="0" baseline="0" noProof="0" dirty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Rockwell Extra Bold" pitchFamily="18" charset="0"/>
                  <a:ea typeface="+mn-ea"/>
                  <a:cs typeface="+mn-cs"/>
                </a:rPr>
                <a:t>REFACTORING</a:t>
              </a:r>
              <a:endParaRPr kumimoji="0" lang="en-SG" sz="6600" b="1" i="0" u="none" strike="noStrike" kern="1200" cap="none" spc="0" normalizeH="0" baseline="0" noProof="0" dirty="0">
                <a:ln w="2857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468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0720" y="-1143000"/>
            <a:ext cx="8229600" cy="1143000"/>
          </a:xfrm>
        </p:spPr>
        <p:txBody>
          <a:bodyPr/>
          <a:lstStyle/>
          <a:p>
            <a:r>
              <a:rPr lang="en-US" dirty="0" smtClean="0"/>
              <a:t>Refactoring</a:t>
            </a:r>
            <a:endParaRPr lang="en-SG" dirty="0"/>
          </a:p>
        </p:txBody>
      </p:sp>
      <p:grpSp>
        <p:nvGrpSpPr>
          <p:cNvPr id="6" name="Group 5"/>
          <p:cNvGrpSpPr/>
          <p:nvPr/>
        </p:nvGrpSpPr>
        <p:grpSpPr>
          <a:xfrm>
            <a:off x="2359810" y="729808"/>
            <a:ext cx="7759550" cy="1800032"/>
            <a:chOff x="210970" y="5195128"/>
            <a:chExt cx="7759550" cy="138855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TextBox 3"/>
            <p:cNvSpPr txBox="1"/>
            <p:nvPr/>
          </p:nvSpPr>
          <p:spPr>
            <a:xfrm>
              <a:off x="210970" y="5358316"/>
              <a:ext cx="7759550" cy="1225364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[</a:t>
              </a:r>
              <a:r>
                <a:rPr kumimoji="0" lang="en-SG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Improving structure incrementally </a:t>
              </a:r>
              <a:br>
                <a:rPr kumimoji="0" lang="en-SG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SG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without modifying behaviour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]</a:t>
              </a:r>
              <a:endParaRPr kumimoji="0" lang="en-SG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Content Placeholder 2"/>
            <p:cNvSpPr txBox="1">
              <a:spLocks/>
            </p:cNvSpPr>
            <p:nvPr/>
          </p:nvSpPr>
          <p:spPr>
            <a:xfrm>
              <a:off x="506314" y="5195128"/>
              <a:ext cx="7281326" cy="616449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600" b="1" i="0" u="none" strike="noStrike" kern="1200" cap="none" spc="0" normalizeH="0" baseline="0" noProof="0" dirty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Rockwell Extra Bold" pitchFamily="18" charset="0"/>
                  <a:ea typeface="+mn-ea"/>
                  <a:cs typeface="+mn-cs"/>
                </a:rPr>
                <a:t>REFACTORING</a:t>
              </a:r>
              <a:endParaRPr kumimoji="0" lang="en-SG" sz="6600" b="1" i="0" u="none" strike="noStrike" kern="1200" cap="none" spc="0" normalizeH="0" baseline="0" noProof="0" dirty="0">
                <a:ln w="2857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</p:grpSp>
      <p:sp>
        <p:nvSpPr>
          <p:cNvPr id="7" name="Content Placeholder 2"/>
          <p:cNvSpPr txBox="1">
            <a:spLocks/>
          </p:cNvSpPr>
          <p:nvPr/>
        </p:nvSpPr>
        <p:spPr>
          <a:xfrm>
            <a:off x="2359810" y="2743200"/>
            <a:ext cx="8308190" cy="990600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Bug fixing?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751760" y="2026440"/>
              <a:ext cx="3238200" cy="503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22240" y="1992592"/>
                <a:ext cx="3297240" cy="55993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Content Placeholder 2"/>
          <p:cNvSpPr txBox="1">
            <a:spLocks/>
          </p:cNvSpPr>
          <p:nvPr/>
        </p:nvSpPr>
        <p:spPr>
          <a:xfrm>
            <a:off x="2362200" y="3352800"/>
            <a:ext cx="8308190" cy="990600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Rewriting?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/>
              <p14:cNvContentPartPr/>
              <p14:nvPr/>
            </p14:nvContentPartPr>
            <p14:xfrm>
              <a:off x="5410080" y="1983960"/>
              <a:ext cx="2898000" cy="15469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00360" y="1974240"/>
                <a:ext cx="2916720" cy="156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433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971"/>
          <a:stretch/>
        </p:blipFill>
        <p:spPr bwMode="auto">
          <a:xfrm>
            <a:off x="1516062" y="1"/>
            <a:ext cx="9151938" cy="6899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905000"/>
            <a:ext cx="3048000" cy="5574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4306" y="-1143000"/>
            <a:ext cx="8229600" cy="1143000"/>
          </a:xfrm>
        </p:spPr>
        <p:txBody>
          <a:bodyPr/>
          <a:lstStyle/>
          <a:p>
            <a:r>
              <a:rPr lang="en-US" dirty="0" smtClean="0"/>
              <a:t>Catalog</a:t>
            </a:r>
            <a:endParaRPr lang="en-SG" dirty="0"/>
          </a:p>
        </p:txBody>
      </p:sp>
      <p:sp>
        <p:nvSpPr>
          <p:cNvPr id="7" name="Rounded Rectangle 6"/>
          <p:cNvSpPr/>
          <p:nvPr/>
        </p:nvSpPr>
        <p:spPr>
          <a:xfrm rot="21160541">
            <a:off x="7389203" y="5119708"/>
            <a:ext cx="3224667" cy="10556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tencil" pitchFamily="82" charset="0"/>
                <a:ea typeface="+mn-ea"/>
                <a:cs typeface="+mn-cs"/>
              </a:rPr>
              <a:t>memorize</a:t>
            </a:r>
            <a:endParaRPr kumimoji="0" lang="en-SG" sz="4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Stencil" pitchFamily="82" charset="0"/>
              <a:ea typeface="+mn-ea"/>
              <a:cs typeface="+mn-cs"/>
            </a:endParaRPr>
          </a:p>
        </p:txBody>
      </p:sp>
      <p:grpSp>
        <p:nvGrpSpPr>
          <p:cNvPr id="769033" name="Group 9"/>
          <p:cNvGrpSpPr>
            <a:grpSpLocks/>
          </p:cNvGrpSpPr>
          <p:nvPr/>
        </p:nvGrpSpPr>
        <p:grpSpPr bwMode="auto">
          <a:xfrm>
            <a:off x="7540626" y="4606926"/>
            <a:ext cx="3127375" cy="2022475"/>
            <a:chOff x="3790" y="1804"/>
            <a:chExt cx="1970" cy="127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69031" name="Ink 7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851" y="1804"/>
                <a:ext cx="1739" cy="1274"/>
              </p14:xfrm>
            </p:contentPart>
          </mc:Choice>
          <mc:Fallback xmlns="">
            <p:pic>
              <p:nvPicPr>
                <p:cNvPr id="769031" name="Ink 7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841" y="1786"/>
                  <a:ext cx="1767" cy="13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69032" name="Ink 8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790" y="2008"/>
                <a:ext cx="1970" cy="879"/>
              </p14:xfrm>
            </p:contentPart>
          </mc:Choice>
          <mc:Fallback xmlns="">
            <p:pic>
              <p:nvPicPr>
                <p:cNvPr id="769032" name="Ink 8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773" y="1988"/>
                  <a:ext cx="2020" cy="93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Rectangle 4"/>
          <p:cNvSpPr/>
          <p:nvPr/>
        </p:nvSpPr>
        <p:spPr>
          <a:xfrm>
            <a:off x="8686800" y="1092548"/>
            <a:ext cx="1981200" cy="8124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305800" y="1092548"/>
            <a:ext cx="1836000" cy="2520000"/>
            <a:chOff x="6559535" y="1603850"/>
            <a:chExt cx="1836000" cy="2520000"/>
          </a:xfrm>
        </p:grpSpPr>
        <p:pic>
          <p:nvPicPr>
            <p:cNvPr id="12" name="Picture 4"/>
            <p:cNvPicPr>
              <a:picLocks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6559535" y="1603850"/>
              <a:ext cx="1836000" cy="2520000"/>
            </a:xfrm>
            <a:prstGeom prst="roundRect">
              <a:avLst>
                <a:gd name="adj" fmla="val 11111"/>
              </a:avLst>
            </a:prstGeom>
            <a:ln w="190500" cap="rnd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FFFFFF"/>
              </a:extrusionClr>
            </a:sp3d>
          </p:spPr>
        </p:pic>
        <p:sp>
          <p:nvSpPr>
            <p:cNvPr id="3" name="TextBox 2"/>
            <p:cNvSpPr txBox="1"/>
            <p:nvPr/>
          </p:nvSpPr>
          <p:spPr>
            <a:xfrm>
              <a:off x="6643962" y="3669268"/>
              <a:ext cx="16912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Martin Fowler</a:t>
              </a:r>
              <a:endParaRPr kumimoji="0" lang="en-SG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" name="Ink 5"/>
              <p14:cNvContentPartPr/>
              <p14:nvPr/>
            </p14:nvContentPartPr>
            <p14:xfrm>
              <a:off x="1651080" y="216000"/>
              <a:ext cx="2000520" cy="511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35240" y="152640"/>
                <a:ext cx="203220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" name="Ink 7"/>
              <p14:cNvContentPartPr/>
              <p14:nvPr/>
            </p14:nvContentPartPr>
            <p14:xfrm>
              <a:off x="1651080" y="330120"/>
              <a:ext cx="2026080" cy="702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35240" y="266760"/>
                <a:ext cx="205776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" name="Ink 8"/>
              <p14:cNvContentPartPr/>
              <p14:nvPr/>
            </p14:nvContentPartPr>
            <p14:xfrm>
              <a:off x="5883120" y="2322720"/>
              <a:ext cx="2688840" cy="40395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71960" y="2313360"/>
                <a:ext cx="2709000" cy="405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785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9669" y="506564"/>
            <a:ext cx="8229600" cy="4525963"/>
          </a:xfrm>
        </p:spPr>
        <p:txBody>
          <a:bodyPr/>
          <a:lstStyle/>
          <a:p>
            <a:r>
              <a:rPr lang="en-SG" dirty="0" smtClean="0">
                <a:solidFill>
                  <a:srgbClr val="FFFF00"/>
                </a:solidFill>
              </a:rPr>
              <a:t>Premature optimization </a:t>
            </a:r>
            <a:r>
              <a:rPr lang="en-SG" dirty="0" smtClean="0"/>
              <a:t>is the root of </a:t>
            </a:r>
            <a:br>
              <a:rPr lang="en-SG" dirty="0" smtClean="0"/>
            </a:br>
            <a:r>
              <a:rPr lang="en-SG" dirty="0" smtClean="0"/>
              <a:t>all evil in programming.</a:t>
            </a:r>
          </a:p>
          <a:p>
            <a:r>
              <a:rPr lang="en-SG" dirty="0" smtClean="0"/>
              <a:t>              </a:t>
            </a:r>
            <a:r>
              <a:rPr lang="en-SG" i="1" dirty="0" smtClean="0"/>
              <a:t>--Donald Knuth </a:t>
            </a:r>
            <a:endParaRPr lang="en-SG" i="1" dirty="0"/>
          </a:p>
        </p:txBody>
      </p:sp>
      <p:sp>
        <p:nvSpPr>
          <p:cNvPr id="5" name="Freeform 4"/>
          <p:cNvSpPr>
            <a:spLocks noChangeAspect="1"/>
          </p:cNvSpPr>
          <p:nvPr/>
        </p:nvSpPr>
        <p:spPr>
          <a:xfrm>
            <a:off x="4589930" y="1600901"/>
            <a:ext cx="6078071" cy="5257100"/>
          </a:xfrm>
          <a:custGeom>
            <a:avLst/>
            <a:gdLst>
              <a:gd name="connsiteX0" fmla="*/ 0 w 4884516"/>
              <a:gd name="connsiteY0" fmla="*/ 3217762 h 4224759"/>
              <a:gd name="connsiteX1" fmla="*/ 416689 w 4884516"/>
              <a:gd name="connsiteY1" fmla="*/ 4213185 h 4224759"/>
              <a:gd name="connsiteX2" fmla="*/ 4861367 w 4884516"/>
              <a:gd name="connsiteY2" fmla="*/ 4224759 h 4224759"/>
              <a:gd name="connsiteX3" fmla="*/ 4884516 w 4884516"/>
              <a:gd name="connsiteY3" fmla="*/ 2419109 h 4224759"/>
              <a:gd name="connsiteX4" fmla="*/ 4097438 w 4884516"/>
              <a:gd name="connsiteY4" fmla="*/ 2071868 h 4224759"/>
              <a:gd name="connsiteX5" fmla="*/ 4004840 w 4884516"/>
              <a:gd name="connsiteY5" fmla="*/ 1817225 h 4224759"/>
              <a:gd name="connsiteX6" fmla="*/ 4224759 w 4884516"/>
              <a:gd name="connsiteY6" fmla="*/ 1527858 h 4224759"/>
              <a:gd name="connsiteX7" fmla="*/ 3935392 w 4884516"/>
              <a:gd name="connsiteY7" fmla="*/ 428263 h 4224759"/>
              <a:gd name="connsiteX8" fmla="*/ 3646025 w 4884516"/>
              <a:gd name="connsiteY8" fmla="*/ 358815 h 4224759"/>
              <a:gd name="connsiteX9" fmla="*/ 3414532 w 4884516"/>
              <a:gd name="connsiteY9" fmla="*/ 0 h 4224759"/>
              <a:gd name="connsiteX10" fmla="*/ 2673752 w 4884516"/>
              <a:gd name="connsiteY10" fmla="*/ 0 h 4224759"/>
              <a:gd name="connsiteX11" fmla="*/ 2210764 w 4884516"/>
              <a:gd name="connsiteY11" fmla="*/ 196769 h 4224759"/>
              <a:gd name="connsiteX12" fmla="*/ 1990845 w 4884516"/>
              <a:gd name="connsiteY12" fmla="*/ 555585 h 4224759"/>
              <a:gd name="connsiteX13" fmla="*/ 1863524 w 4884516"/>
              <a:gd name="connsiteY13" fmla="*/ 1030147 h 4224759"/>
              <a:gd name="connsiteX14" fmla="*/ 1493134 w 4884516"/>
              <a:gd name="connsiteY14" fmla="*/ 949124 h 4224759"/>
              <a:gd name="connsiteX15" fmla="*/ 1273215 w 4884516"/>
              <a:gd name="connsiteY15" fmla="*/ 1331088 h 4224759"/>
              <a:gd name="connsiteX16" fmla="*/ 1307939 w 4884516"/>
              <a:gd name="connsiteY16" fmla="*/ 972273 h 4224759"/>
              <a:gd name="connsiteX17" fmla="*/ 1041721 w 4884516"/>
              <a:gd name="connsiteY17" fmla="*/ 891250 h 4224759"/>
              <a:gd name="connsiteX18" fmla="*/ 891251 w 4884516"/>
              <a:gd name="connsiteY18" fmla="*/ 1215342 h 4224759"/>
              <a:gd name="connsiteX19" fmla="*/ 902825 w 4884516"/>
              <a:gd name="connsiteY19" fmla="*/ 1805650 h 4224759"/>
              <a:gd name="connsiteX20" fmla="*/ 775504 w 4884516"/>
              <a:gd name="connsiteY20" fmla="*/ 2430683 h 4224759"/>
              <a:gd name="connsiteX21" fmla="*/ 648182 w 4884516"/>
              <a:gd name="connsiteY21" fmla="*/ 2882096 h 4224759"/>
              <a:gd name="connsiteX22" fmla="*/ 300942 w 4884516"/>
              <a:gd name="connsiteY22" fmla="*/ 3044142 h 4224759"/>
              <a:gd name="connsiteX23" fmla="*/ 185195 w 4884516"/>
              <a:gd name="connsiteY23" fmla="*/ 2928395 h 4224759"/>
              <a:gd name="connsiteX24" fmla="*/ 0 w 4884516"/>
              <a:gd name="connsiteY24" fmla="*/ 3217762 h 4224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884516" h="4224759">
                <a:moveTo>
                  <a:pt x="0" y="3217762"/>
                </a:moveTo>
                <a:lnTo>
                  <a:pt x="416689" y="4213185"/>
                </a:lnTo>
                <a:lnTo>
                  <a:pt x="4861367" y="4224759"/>
                </a:lnTo>
                <a:lnTo>
                  <a:pt x="4884516" y="2419109"/>
                </a:lnTo>
                <a:lnTo>
                  <a:pt x="4097438" y="2071868"/>
                </a:lnTo>
                <a:lnTo>
                  <a:pt x="4004840" y="1817225"/>
                </a:lnTo>
                <a:lnTo>
                  <a:pt x="4224759" y="1527858"/>
                </a:lnTo>
                <a:lnTo>
                  <a:pt x="3935392" y="428263"/>
                </a:lnTo>
                <a:lnTo>
                  <a:pt x="3646025" y="358815"/>
                </a:lnTo>
                <a:lnTo>
                  <a:pt x="3414532" y="0"/>
                </a:lnTo>
                <a:lnTo>
                  <a:pt x="2673752" y="0"/>
                </a:lnTo>
                <a:lnTo>
                  <a:pt x="2210764" y="196769"/>
                </a:lnTo>
                <a:lnTo>
                  <a:pt x="1990845" y="555585"/>
                </a:lnTo>
                <a:lnTo>
                  <a:pt x="1863524" y="1030147"/>
                </a:lnTo>
                <a:lnTo>
                  <a:pt x="1493134" y="949124"/>
                </a:lnTo>
                <a:lnTo>
                  <a:pt x="1273215" y="1331088"/>
                </a:lnTo>
                <a:lnTo>
                  <a:pt x="1307939" y="972273"/>
                </a:lnTo>
                <a:lnTo>
                  <a:pt x="1041721" y="891250"/>
                </a:lnTo>
                <a:lnTo>
                  <a:pt x="891251" y="1215342"/>
                </a:lnTo>
                <a:lnTo>
                  <a:pt x="902825" y="1805650"/>
                </a:lnTo>
                <a:lnTo>
                  <a:pt x="775504" y="2430683"/>
                </a:lnTo>
                <a:lnTo>
                  <a:pt x="648182" y="2882096"/>
                </a:lnTo>
                <a:lnTo>
                  <a:pt x="300942" y="3044142"/>
                </a:lnTo>
                <a:lnTo>
                  <a:pt x="185195" y="2928395"/>
                </a:lnTo>
                <a:lnTo>
                  <a:pt x="0" y="3217762"/>
                </a:lnTo>
                <a:close/>
              </a:path>
            </a:pathLst>
          </a:cu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6350"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1524001" y="3930831"/>
            <a:ext cx="3693459" cy="3854823"/>
          </a:xfrm>
          <a:custGeom>
            <a:avLst/>
            <a:gdLst>
              <a:gd name="connsiteX0" fmla="*/ 53788 w 3693459"/>
              <a:gd name="connsiteY0" fmla="*/ 3827929 h 3854823"/>
              <a:gd name="connsiteX1" fmla="*/ 0 w 3693459"/>
              <a:gd name="connsiteY1" fmla="*/ 2922494 h 3854823"/>
              <a:gd name="connsiteX2" fmla="*/ 143435 w 3693459"/>
              <a:gd name="connsiteY2" fmla="*/ 2438400 h 3854823"/>
              <a:gd name="connsiteX3" fmla="*/ 555812 w 3693459"/>
              <a:gd name="connsiteY3" fmla="*/ 2061882 h 3854823"/>
              <a:gd name="connsiteX4" fmla="*/ 636494 w 3693459"/>
              <a:gd name="connsiteY4" fmla="*/ 1981200 h 3854823"/>
              <a:gd name="connsiteX5" fmla="*/ 582706 w 3693459"/>
              <a:gd name="connsiteY5" fmla="*/ 1792941 h 3854823"/>
              <a:gd name="connsiteX6" fmla="*/ 878541 w 3693459"/>
              <a:gd name="connsiteY6" fmla="*/ 1766047 h 3854823"/>
              <a:gd name="connsiteX7" fmla="*/ 878541 w 3693459"/>
              <a:gd name="connsiteY7" fmla="*/ 1766047 h 3854823"/>
              <a:gd name="connsiteX8" fmla="*/ 833718 w 3693459"/>
              <a:gd name="connsiteY8" fmla="*/ 1532964 h 3854823"/>
              <a:gd name="connsiteX9" fmla="*/ 878541 w 3693459"/>
              <a:gd name="connsiteY9" fmla="*/ 1398494 h 3854823"/>
              <a:gd name="connsiteX10" fmla="*/ 878541 w 3693459"/>
              <a:gd name="connsiteY10" fmla="*/ 941294 h 3854823"/>
              <a:gd name="connsiteX11" fmla="*/ 1075765 w 3693459"/>
              <a:gd name="connsiteY11" fmla="*/ 690282 h 3854823"/>
              <a:gd name="connsiteX12" fmla="*/ 1317812 w 3693459"/>
              <a:gd name="connsiteY12" fmla="*/ 555812 h 3854823"/>
              <a:gd name="connsiteX13" fmla="*/ 1649506 w 3693459"/>
              <a:gd name="connsiteY13" fmla="*/ 528917 h 3854823"/>
              <a:gd name="connsiteX14" fmla="*/ 1981200 w 3693459"/>
              <a:gd name="connsiteY14" fmla="*/ 744070 h 3854823"/>
              <a:gd name="connsiteX15" fmla="*/ 2187388 w 3693459"/>
              <a:gd name="connsiteY15" fmla="*/ 1030941 h 3854823"/>
              <a:gd name="connsiteX16" fmla="*/ 2106706 w 3693459"/>
              <a:gd name="connsiteY16" fmla="*/ 1479176 h 3854823"/>
              <a:gd name="connsiteX17" fmla="*/ 2169459 w 3693459"/>
              <a:gd name="connsiteY17" fmla="*/ 1524000 h 3854823"/>
              <a:gd name="connsiteX18" fmla="*/ 2151530 w 3693459"/>
              <a:gd name="connsiteY18" fmla="*/ 1685364 h 3854823"/>
              <a:gd name="connsiteX19" fmla="*/ 2061883 w 3693459"/>
              <a:gd name="connsiteY19" fmla="*/ 1783976 h 3854823"/>
              <a:gd name="connsiteX20" fmla="*/ 2034988 w 3693459"/>
              <a:gd name="connsiteY20" fmla="*/ 1972235 h 3854823"/>
              <a:gd name="connsiteX21" fmla="*/ 1918447 w 3693459"/>
              <a:gd name="connsiteY21" fmla="*/ 2133600 h 3854823"/>
              <a:gd name="connsiteX22" fmla="*/ 2214283 w 3693459"/>
              <a:gd name="connsiteY22" fmla="*/ 2142564 h 3854823"/>
              <a:gd name="connsiteX23" fmla="*/ 2447365 w 3693459"/>
              <a:gd name="connsiteY23" fmla="*/ 2052917 h 3854823"/>
              <a:gd name="connsiteX24" fmla="*/ 2599765 w 3693459"/>
              <a:gd name="connsiteY24" fmla="*/ 2052917 h 3854823"/>
              <a:gd name="connsiteX25" fmla="*/ 2716306 w 3693459"/>
              <a:gd name="connsiteY25" fmla="*/ 1990164 h 3854823"/>
              <a:gd name="connsiteX26" fmla="*/ 3012141 w 3693459"/>
              <a:gd name="connsiteY26" fmla="*/ 1443317 h 3854823"/>
              <a:gd name="connsiteX27" fmla="*/ 3083859 w 3693459"/>
              <a:gd name="connsiteY27" fmla="*/ 1039906 h 3854823"/>
              <a:gd name="connsiteX28" fmla="*/ 2931459 w 3693459"/>
              <a:gd name="connsiteY28" fmla="*/ 753035 h 3854823"/>
              <a:gd name="connsiteX29" fmla="*/ 2931459 w 3693459"/>
              <a:gd name="connsiteY29" fmla="*/ 259976 h 3854823"/>
              <a:gd name="connsiteX30" fmla="*/ 3021106 w 3693459"/>
              <a:gd name="connsiteY30" fmla="*/ 161364 h 3854823"/>
              <a:gd name="connsiteX31" fmla="*/ 3164541 w 3693459"/>
              <a:gd name="connsiteY31" fmla="*/ 0 h 3854823"/>
              <a:gd name="connsiteX32" fmla="*/ 3352800 w 3693459"/>
              <a:gd name="connsiteY32" fmla="*/ 161364 h 3854823"/>
              <a:gd name="connsiteX33" fmla="*/ 3325906 w 3693459"/>
              <a:gd name="connsiteY33" fmla="*/ 367553 h 3854823"/>
              <a:gd name="connsiteX34" fmla="*/ 3523130 w 3693459"/>
              <a:gd name="connsiteY34" fmla="*/ 439270 h 3854823"/>
              <a:gd name="connsiteX35" fmla="*/ 3684494 w 3693459"/>
              <a:gd name="connsiteY35" fmla="*/ 609600 h 3854823"/>
              <a:gd name="connsiteX36" fmla="*/ 3693459 w 3693459"/>
              <a:gd name="connsiteY36" fmla="*/ 959223 h 3854823"/>
              <a:gd name="connsiteX37" fmla="*/ 3630706 w 3693459"/>
              <a:gd name="connsiteY37" fmla="*/ 1102659 h 3854823"/>
              <a:gd name="connsiteX38" fmla="*/ 3675530 w 3693459"/>
              <a:gd name="connsiteY38" fmla="*/ 1676400 h 3854823"/>
              <a:gd name="connsiteX39" fmla="*/ 3514165 w 3693459"/>
              <a:gd name="connsiteY39" fmla="*/ 2429435 h 3854823"/>
              <a:gd name="connsiteX40" fmla="*/ 2985247 w 3693459"/>
              <a:gd name="connsiteY40" fmla="*/ 2877670 h 3854823"/>
              <a:gd name="connsiteX41" fmla="*/ 2931459 w 3693459"/>
              <a:gd name="connsiteY41" fmla="*/ 2985247 h 3854823"/>
              <a:gd name="connsiteX42" fmla="*/ 2330824 w 3693459"/>
              <a:gd name="connsiteY42" fmla="*/ 3182470 h 3854823"/>
              <a:gd name="connsiteX43" fmla="*/ 2510118 w 3693459"/>
              <a:gd name="connsiteY43" fmla="*/ 3854823 h 3854823"/>
              <a:gd name="connsiteX44" fmla="*/ 53788 w 3693459"/>
              <a:gd name="connsiteY44" fmla="*/ 3827929 h 3854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3693459" h="3854823">
                <a:moveTo>
                  <a:pt x="53788" y="3827929"/>
                </a:moveTo>
                <a:lnTo>
                  <a:pt x="0" y="2922494"/>
                </a:lnTo>
                <a:lnTo>
                  <a:pt x="143435" y="2438400"/>
                </a:lnTo>
                <a:lnTo>
                  <a:pt x="555812" y="2061882"/>
                </a:lnTo>
                <a:lnTo>
                  <a:pt x="636494" y="1981200"/>
                </a:lnTo>
                <a:lnTo>
                  <a:pt x="582706" y="1792941"/>
                </a:lnTo>
                <a:lnTo>
                  <a:pt x="878541" y="1766047"/>
                </a:lnTo>
                <a:lnTo>
                  <a:pt x="878541" y="1766047"/>
                </a:lnTo>
                <a:lnTo>
                  <a:pt x="833718" y="1532964"/>
                </a:lnTo>
                <a:lnTo>
                  <a:pt x="878541" y="1398494"/>
                </a:lnTo>
                <a:lnTo>
                  <a:pt x="878541" y="941294"/>
                </a:lnTo>
                <a:lnTo>
                  <a:pt x="1075765" y="690282"/>
                </a:lnTo>
                <a:lnTo>
                  <a:pt x="1317812" y="555812"/>
                </a:lnTo>
                <a:lnTo>
                  <a:pt x="1649506" y="528917"/>
                </a:lnTo>
                <a:lnTo>
                  <a:pt x="1981200" y="744070"/>
                </a:lnTo>
                <a:lnTo>
                  <a:pt x="2187388" y="1030941"/>
                </a:lnTo>
                <a:lnTo>
                  <a:pt x="2106706" y="1479176"/>
                </a:lnTo>
                <a:lnTo>
                  <a:pt x="2169459" y="1524000"/>
                </a:lnTo>
                <a:lnTo>
                  <a:pt x="2151530" y="1685364"/>
                </a:lnTo>
                <a:lnTo>
                  <a:pt x="2061883" y="1783976"/>
                </a:lnTo>
                <a:lnTo>
                  <a:pt x="2034988" y="1972235"/>
                </a:lnTo>
                <a:lnTo>
                  <a:pt x="1918447" y="2133600"/>
                </a:lnTo>
                <a:lnTo>
                  <a:pt x="2214283" y="2142564"/>
                </a:lnTo>
                <a:lnTo>
                  <a:pt x="2447365" y="2052917"/>
                </a:lnTo>
                <a:lnTo>
                  <a:pt x="2599765" y="2052917"/>
                </a:lnTo>
                <a:lnTo>
                  <a:pt x="2716306" y="1990164"/>
                </a:lnTo>
                <a:lnTo>
                  <a:pt x="3012141" y="1443317"/>
                </a:lnTo>
                <a:lnTo>
                  <a:pt x="3083859" y="1039906"/>
                </a:lnTo>
                <a:lnTo>
                  <a:pt x="2931459" y="753035"/>
                </a:lnTo>
                <a:lnTo>
                  <a:pt x="2931459" y="259976"/>
                </a:lnTo>
                <a:lnTo>
                  <a:pt x="3021106" y="161364"/>
                </a:lnTo>
                <a:lnTo>
                  <a:pt x="3164541" y="0"/>
                </a:lnTo>
                <a:lnTo>
                  <a:pt x="3352800" y="161364"/>
                </a:lnTo>
                <a:lnTo>
                  <a:pt x="3325906" y="367553"/>
                </a:lnTo>
                <a:lnTo>
                  <a:pt x="3523130" y="439270"/>
                </a:lnTo>
                <a:lnTo>
                  <a:pt x="3684494" y="609600"/>
                </a:lnTo>
                <a:lnTo>
                  <a:pt x="3693459" y="959223"/>
                </a:lnTo>
                <a:lnTo>
                  <a:pt x="3630706" y="1102659"/>
                </a:lnTo>
                <a:lnTo>
                  <a:pt x="3675530" y="1676400"/>
                </a:lnTo>
                <a:lnTo>
                  <a:pt x="3514165" y="2429435"/>
                </a:lnTo>
                <a:lnTo>
                  <a:pt x="2985247" y="2877670"/>
                </a:lnTo>
                <a:lnTo>
                  <a:pt x="2931459" y="2985247"/>
                </a:lnTo>
                <a:lnTo>
                  <a:pt x="2330824" y="3182470"/>
                </a:lnTo>
                <a:lnTo>
                  <a:pt x="2510118" y="3854823"/>
                </a:lnTo>
                <a:lnTo>
                  <a:pt x="53788" y="3827929"/>
                </a:lnTo>
                <a:close/>
              </a:path>
            </a:pathLst>
          </a:cu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Rounded Rectangular Callout 3"/>
          <p:cNvSpPr/>
          <p:nvPr/>
        </p:nvSpPr>
        <p:spPr>
          <a:xfrm>
            <a:off x="1905001" y="2667000"/>
            <a:ext cx="2684929" cy="1447800"/>
          </a:xfrm>
          <a:prstGeom prst="wedgeRoundRectCallout">
            <a:avLst>
              <a:gd name="adj1" fmla="val -20489"/>
              <a:gd name="adj2" fmla="val 784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r>
              <a:rPr lang="en-SG" sz="2400" dirty="0">
                <a:solidFill>
                  <a:prstClr val="white"/>
                </a:solidFill>
                <a:latin typeface="Calibri"/>
              </a:rPr>
              <a:t>The code is inefficient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5000" y="422578"/>
            <a:ext cx="5981699" cy="776136"/>
          </a:xfrm>
          <a:prstGeom prst="roundRect">
            <a:avLst/>
          </a:prstGeom>
          <a:solidFill>
            <a:schemeClr val="bg1">
              <a:lumMod val="85000"/>
              <a:alpha val="63000"/>
            </a:schemeClr>
          </a:solidFill>
          <a:effectLst/>
        </p:spPr>
        <p:txBody>
          <a:bodyPr wrap="square" rtlCol="0" anchor="ctr" anchorCtr="0">
            <a:noAutofit/>
          </a:bodyPr>
          <a:lstStyle/>
          <a:p>
            <a:pPr defTabSz="914400">
              <a:defRPr/>
            </a:pPr>
            <a:r>
              <a:rPr lang="en-US" sz="3600" b="1" dirty="0" smtClean="0">
                <a:ln>
                  <a:solidFill>
                    <a:srgbClr val="C00000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rPr>
              <a:t>Avoid </a:t>
            </a:r>
          </a:p>
        </p:txBody>
      </p:sp>
    </p:spTree>
    <p:extLst>
      <p:ext uri="{BB962C8B-B14F-4D97-AF65-F5344CB8AC3E}">
        <p14:creationId xmlns:p14="http://schemas.microsoft.com/office/powerpoint/2010/main" val="393471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 animBg="1"/>
      <p:bldP spid="4" grpId="0" animBg="1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4984" y="-1929300"/>
            <a:ext cx="8229600" cy="1143000"/>
          </a:xfrm>
        </p:spPr>
        <p:txBody>
          <a:bodyPr/>
          <a:lstStyle/>
          <a:p>
            <a:r>
              <a:rPr lang="en-US" dirty="0" smtClean="0"/>
              <a:t>Make it work, right, fast</a:t>
            </a:r>
            <a:endParaRPr lang="en-SG" dirty="0"/>
          </a:p>
        </p:txBody>
      </p:sp>
      <p:grpSp>
        <p:nvGrpSpPr>
          <p:cNvPr id="10" name="Group 9"/>
          <p:cNvGrpSpPr/>
          <p:nvPr/>
        </p:nvGrpSpPr>
        <p:grpSpPr>
          <a:xfrm>
            <a:off x="838200" y="2262558"/>
            <a:ext cx="8399584" cy="2016369"/>
            <a:chOff x="-685800" y="2262557"/>
            <a:chExt cx="8399584" cy="2016369"/>
          </a:xfrm>
        </p:grpSpPr>
        <p:sp>
          <p:nvSpPr>
            <p:cNvPr id="6" name="Pentagon 5"/>
            <p:cNvSpPr/>
            <p:nvPr/>
          </p:nvSpPr>
          <p:spPr>
            <a:xfrm>
              <a:off x="4343399" y="2262557"/>
              <a:ext cx="3370385" cy="2016369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Make it </a:t>
              </a:r>
              <a:b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fast</a:t>
              </a:r>
              <a:endParaRPr kumimoji="0" lang="en-SG" sz="4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Pentagon 4"/>
            <p:cNvSpPr/>
            <p:nvPr/>
          </p:nvSpPr>
          <p:spPr>
            <a:xfrm>
              <a:off x="1470881" y="2262557"/>
              <a:ext cx="3501324" cy="2016369"/>
            </a:xfrm>
            <a:prstGeom prst="homePlate">
              <a:avLst>
                <a:gd name="adj" fmla="val 27907"/>
              </a:avLst>
            </a:prstGeom>
            <a:solidFill>
              <a:schemeClr val="bg1">
                <a:lumMod val="6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Make it </a:t>
              </a:r>
              <a:b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right</a:t>
              </a:r>
              <a:endParaRPr kumimoji="0" lang="en-SG" sz="4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Pentagon 3"/>
            <p:cNvSpPr/>
            <p:nvPr/>
          </p:nvSpPr>
          <p:spPr>
            <a:xfrm>
              <a:off x="-685800" y="2262557"/>
              <a:ext cx="3141785" cy="2016369"/>
            </a:xfrm>
            <a:prstGeom prst="homePlate">
              <a:avLst>
                <a:gd name="adj" fmla="val 27907"/>
              </a:avLst>
            </a:prstGeom>
            <a:solidFill>
              <a:schemeClr val="bg1">
                <a:lumMod val="6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Make it </a:t>
              </a:r>
              <a:b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work</a:t>
              </a:r>
              <a:endParaRPr kumimoji="0" lang="en-SG" sz="4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8" name="Picture 7" descr="fly3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63320" y="5997160"/>
            <a:ext cx="860840" cy="860840"/>
          </a:xfrm>
          <a:prstGeom prst="rect">
            <a:avLst/>
          </a:prstGeom>
        </p:spPr>
      </p:pic>
      <p:pic>
        <p:nvPicPr>
          <p:cNvPr id="9" name="Picture 8" descr="fly3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2994880" y="5219920"/>
            <a:ext cx="860840" cy="860840"/>
          </a:xfrm>
          <a:prstGeom prst="rect">
            <a:avLst/>
          </a:prstGeom>
        </p:spPr>
      </p:pic>
      <p:grpSp>
        <p:nvGrpSpPr>
          <p:cNvPr id="741390" name="Group 14"/>
          <p:cNvGrpSpPr>
            <a:grpSpLocks/>
          </p:cNvGrpSpPr>
          <p:nvPr/>
        </p:nvGrpSpPr>
        <p:grpSpPr bwMode="auto">
          <a:xfrm>
            <a:off x="8631239" y="3860800"/>
            <a:ext cx="968375" cy="1339850"/>
            <a:chOff x="4477" y="2432"/>
            <a:chExt cx="610" cy="84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41379" name="Ink 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664" y="2432"/>
                <a:ext cx="423" cy="749"/>
              </p14:xfrm>
            </p:contentPart>
          </mc:Choice>
          <mc:Fallback xmlns="">
            <p:pic>
              <p:nvPicPr>
                <p:cNvPr id="741379" name="Ink 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650" y="2414"/>
                  <a:ext cx="468" cy="7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41380" name="Ink 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477" y="2526"/>
                <a:ext cx="270" cy="750"/>
              </p14:xfrm>
            </p:contentPart>
          </mc:Choice>
          <mc:Fallback xmlns="">
            <p:pic>
              <p:nvPicPr>
                <p:cNvPr id="741380" name="Ink 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459" y="2502"/>
                  <a:ext cx="298" cy="80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392" name="Group 16"/>
          <p:cNvGrpSpPr>
            <a:grpSpLocks/>
          </p:cNvGrpSpPr>
          <p:nvPr/>
        </p:nvGrpSpPr>
        <p:grpSpPr bwMode="auto">
          <a:xfrm>
            <a:off x="7370764" y="2681288"/>
            <a:ext cx="2822575" cy="3232150"/>
            <a:chOff x="3683" y="1689"/>
            <a:chExt cx="1778" cy="203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41385" name="Ink 9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683" y="3007"/>
                <a:ext cx="185" cy="718"/>
              </p14:xfrm>
            </p:contentPart>
          </mc:Choice>
          <mc:Fallback xmlns="">
            <p:pic>
              <p:nvPicPr>
                <p:cNvPr id="741385" name="Ink 9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77" y="3005"/>
                  <a:ext cx="197" cy="7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41386" name="Ink 10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133" y="2924"/>
                <a:ext cx="104" cy="597"/>
              </p14:xfrm>
            </p:contentPart>
          </mc:Choice>
          <mc:Fallback xmlns="">
            <p:pic>
              <p:nvPicPr>
                <p:cNvPr id="741386" name="Ink 10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31" y="2922"/>
                  <a:ext cx="112" cy="6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41387" name="Ink 1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5245" y="1689"/>
                <a:ext cx="216" cy="1608"/>
              </p14:xfrm>
            </p:contentPart>
          </mc:Choice>
          <mc:Fallback xmlns="">
            <p:pic>
              <p:nvPicPr>
                <p:cNvPr id="741387" name="Ink 1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239" y="1687"/>
                  <a:ext cx="228" cy="161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391" name="Group 15"/>
          <p:cNvGrpSpPr>
            <a:grpSpLocks/>
          </p:cNvGrpSpPr>
          <p:nvPr/>
        </p:nvGrpSpPr>
        <p:grpSpPr bwMode="auto">
          <a:xfrm>
            <a:off x="7078664" y="5254626"/>
            <a:ext cx="3589337" cy="1603375"/>
            <a:chOff x="3499" y="3310"/>
            <a:chExt cx="2261" cy="101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41381" name="Ink 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682" y="3310"/>
                <a:ext cx="1927" cy="829"/>
              </p14:xfrm>
            </p:contentPart>
          </mc:Choice>
          <mc:Fallback xmlns="">
            <p:pic>
              <p:nvPicPr>
                <p:cNvPr id="741381" name="Ink 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675" y="3302"/>
                  <a:ext cx="1942" cy="8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741382" name="Ink 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499" y="4120"/>
                <a:ext cx="202" cy="200"/>
              </p14:xfrm>
            </p:contentPart>
          </mc:Choice>
          <mc:Fallback xmlns="">
            <p:pic>
              <p:nvPicPr>
                <p:cNvPr id="741382" name="Ink 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93" y="4113"/>
                  <a:ext cx="214" cy="2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741383" name="Ink 7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271" y="3935"/>
                <a:ext cx="687" cy="201"/>
              </p14:xfrm>
            </p:contentPart>
          </mc:Choice>
          <mc:Fallback xmlns="">
            <p:pic>
              <p:nvPicPr>
                <p:cNvPr id="741383" name="Ink 7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262" y="3928"/>
                  <a:ext cx="699" cy="2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741384" name="Ink 8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5529" y="4094"/>
                <a:ext cx="231" cy="174"/>
              </p14:xfrm>
            </p:contentPart>
          </mc:Choice>
          <mc:Fallback xmlns="">
            <p:pic>
              <p:nvPicPr>
                <p:cNvPr id="741384" name="Ink 8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527" y="4087"/>
                  <a:ext cx="241" cy="1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741389" name="Ink 1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549" y="3364"/>
                <a:ext cx="2211" cy="956"/>
              </p14:xfrm>
            </p:contentPart>
          </mc:Choice>
          <mc:Fallback xmlns="">
            <p:pic>
              <p:nvPicPr>
                <p:cNvPr id="741389" name="Ink 1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544" y="3358"/>
                  <a:ext cx="2218" cy="96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/>
          <p:cNvGrpSpPr/>
          <p:nvPr/>
        </p:nvGrpSpPr>
        <p:grpSpPr>
          <a:xfrm>
            <a:off x="2074984" y="390120"/>
            <a:ext cx="8229600" cy="1254642"/>
            <a:chOff x="457200" y="2707758"/>
            <a:chExt cx="8229600" cy="125464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" name="Ink 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144838" y="3132138"/>
                <a:ext cx="160337" cy="252412"/>
              </p14:xfrm>
            </p:contentPart>
          </mc:Choice>
          <mc:Fallback xmlns="">
            <p:pic>
              <p:nvPicPr>
                <p:cNvPr id="1096706" name="Ink 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18954" y="3109126"/>
                  <a:ext cx="203118" cy="2998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Ink 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6762750" y="3130550"/>
                <a:ext cx="979488" cy="450850"/>
              </p14:xfrm>
            </p:contentPart>
          </mc:Choice>
          <mc:Fallback xmlns="">
            <p:pic>
              <p:nvPicPr>
                <p:cNvPr id="1096707" name="Ink 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738272" y="3106423"/>
                  <a:ext cx="1032404" cy="50198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" name="Content Placeholder 2"/>
            <p:cNvSpPr txBox="1">
              <a:spLocks/>
            </p:cNvSpPr>
            <p:nvPr/>
          </p:nvSpPr>
          <p:spPr>
            <a:xfrm>
              <a:off x="457200" y="2707758"/>
              <a:ext cx="8229600" cy="1254642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3600" kern="1200">
                  <a:solidFill>
                    <a:schemeClr val="bg1">
                      <a:lumMod val="8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3600" kern="1200">
                  <a:solidFill>
                    <a:schemeClr val="bg1">
                      <a:lumMod val="8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3600" kern="1200">
                  <a:solidFill>
                    <a:schemeClr val="bg1">
                      <a:lumMod val="8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3600" kern="1200">
                  <a:solidFill>
                    <a:schemeClr val="bg1">
                      <a:lumMod val="8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3600" kern="1200">
                  <a:solidFill>
                    <a:schemeClr val="bg1">
                      <a:lumMod val="8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Lesson: </a:t>
              </a:r>
              <a:r>
                <a: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Me  </a:t>
              </a:r>
              <a:r>
                <a:rPr kumimoji="0" lang="en-US" sz="4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sy</a:t>
              </a:r>
              <a:r>
                <a: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US" sz="4400" b="0" i="0" u="none" strike="noStrike" kern="1200" cap="none" spc="0" normalizeH="0" baseline="0" noProof="0" dirty="0">
                  <a:ln>
                    <a:noFill/>
                  </a:ln>
                  <a:noFill/>
                  <a:effectLst/>
                  <a:uLnTx/>
                  <a:uFillTx/>
                  <a:latin typeface="Calibri"/>
                  <a:ea typeface="+mn-ea"/>
                  <a:cs typeface="+mn-cs"/>
                </a:rPr>
                <a:t>things</a:t>
              </a:r>
              <a:r>
                <a: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get m        r</a:t>
              </a:r>
              <a:endParaRPr kumimoji="0" lang="en-SG" sz="4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752600" y="1393584"/>
            <a:ext cx="152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Code:</a:t>
            </a:r>
            <a:endParaRPr kumimoji="0" lang="en-SG" sz="44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551069" y="364721"/>
            <a:ext cx="1450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code</a:t>
            </a:r>
            <a:endParaRPr kumimoji="0" lang="en-SG" sz="4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" name="Ink 2"/>
              <p14:cNvContentPartPr/>
              <p14:nvPr/>
            </p14:nvContentPartPr>
            <p14:xfrm>
              <a:off x="1307880" y="4618800"/>
              <a:ext cx="1650240" cy="4208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296360" y="4608360"/>
                <a:ext cx="1669320" cy="44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394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41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41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41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41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4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0.2456 C 3.88889E-6 -0.0669 0.07066 0.0801 0.15677 0.0801 C 0.25833 0.0801 0.29514 -0.0831 0.31059 -0.18078 L 0.32656 -0.31088 C 0.34236 -0.40879 0.38125 -0.57129 0.496 -0.57129 C 0.56961 -0.57129 0.65329 -0.42477 0.65329 -0.2456 C 0.65329 -0.0669 0.56961 0.0801 0.496 0.0801 C 0.38125 0.0801 0.34236 -0.0831 0.32656 -0.18078 L 0.31059 -0.31088 C 0.29514 -0.40879 0.25833 -0.57129 0.15677 -0.57129 C 0.07066 -0.57129 3.88889E-6 -0.42477 3.88889E-6 -0.2456 Z " pathEditMode="relative" rAng="0" ptsTypes="ffFffffFfff">
                                      <p:cBhvr>
                                        <p:cTn id="3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7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4984" y="-1929300"/>
            <a:ext cx="8229600" cy="1143000"/>
          </a:xfrm>
        </p:spPr>
        <p:txBody>
          <a:bodyPr/>
          <a:lstStyle/>
          <a:p>
            <a:r>
              <a:rPr lang="en-US" dirty="0" smtClean="0"/>
              <a:t>Make it work, right, fast</a:t>
            </a:r>
            <a:endParaRPr lang="en-SG" dirty="0"/>
          </a:p>
        </p:txBody>
      </p:sp>
      <p:grpSp>
        <p:nvGrpSpPr>
          <p:cNvPr id="10" name="Group 9"/>
          <p:cNvGrpSpPr/>
          <p:nvPr/>
        </p:nvGrpSpPr>
        <p:grpSpPr>
          <a:xfrm>
            <a:off x="838200" y="2262558"/>
            <a:ext cx="8399584" cy="2016369"/>
            <a:chOff x="-685800" y="2262557"/>
            <a:chExt cx="8399584" cy="2016369"/>
          </a:xfrm>
        </p:grpSpPr>
        <p:sp>
          <p:nvSpPr>
            <p:cNvPr id="6" name="Pentagon 5"/>
            <p:cNvSpPr/>
            <p:nvPr/>
          </p:nvSpPr>
          <p:spPr>
            <a:xfrm>
              <a:off x="4343399" y="2262557"/>
              <a:ext cx="3370385" cy="2016369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Make it </a:t>
              </a:r>
              <a:b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fast</a:t>
              </a:r>
              <a:endParaRPr kumimoji="0" lang="en-SG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Pentagon 4"/>
            <p:cNvSpPr/>
            <p:nvPr/>
          </p:nvSpPr>
          <p:spPr>
            <a:xfrm>
              <a:off x="1470881" y="2262557"/>
              <a:ext cx="3501324" cy="2016369"/>
            </a:xfrm>
            <a:prstGeom prst="homePlate">
              <a:avLst>
                <a:gd name="adj" fmla="val 27907"/>
              </a:avLst>
            </a:prstGeom>
            <a:solidFill>
              <a:schemeClr val="bg1">
                <a:lumMod val="6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Make it </a:t>
              </a:r>
              <a:b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right</a:t>
              </a:r>
              <a:endParaRPr kumimoji="0" lang="en-SG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Pentagon 3"/>
            <p:cNvSpPr/>
            <p:nvPr/>
          </p:nvSpPr>
          <p:spPr>
            <a:xfrm>
              <a:off x="-685800" y="2262557"/>
              <a:ext cx="3141785" cy="2016369"/>
            </a:xfrm>
            <a:prstGeom prst="homePlate">
              <a:avLst>
                <a:gd name="adj" fmla="val 27907"/>
              </a:avLst>
            </a:prstGeom>
            <a:solidFill>
              <a:schemeClr val="bg1">
                <a:lumMod val="6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Make it </a:t>
              </a:r>
              <a:b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work</a:t>
              </a:r>
              <a:endParaRPr kumimoji="0" lang="en-SG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57726" y="5549901"/>
              <a:ext cx="2201863" cy="396875"/>
            </p14:xfrm>
          </p:contentPart>
        </mc:Choice>
        <mc:Fallback xmlns="">
          <p:pic>
            <p:nvPicPr>
              <p:cNvPr id="22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5125" y="5535856"/>
                <a:ext cx="2228504" cy="4238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43751" y="5492750"/>
              <a:ext cx="1368425" cy="342900"/>
            </p14:xfrm>
          </p:contentPart>
        </mc:Choice>
        <mc:Fallback xmlns="">
          <p:pic>
            <p:nvPicPr>
              <p:cNvPr id="23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32230" y="5480516"/>
                <a:ext cx="1384266" cy="3655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59426" y="5972176"/>
              <a:ext cx="3101975" cy="498475"/>
            </p14:xfrm>
          </p:contentPart>
        </mc:Choice>
        <mc:Fallback xmlns="">
          <p:pic>
            <p:nvPicPr>
              <p:cNvPr id="24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47187" y="5958499"/>
                <a:ext cx="3127894" cy="5276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22976" y="6386514"/>
              <a:ext cx="1743075" cy="250825"/>
            </p14:xfrm>
          </p:contentPart>
        </mc:Choice>
        <mc:Fallback xmlns="">
          <p:pic>
            <p:nvPicPr>
              <p:cNvPr id="25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11816" y="6372820"/>
                <a:ext cx="1762874" cy="2760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14538" y="4489451"/>
              <a:ext cx="7129462" cy="892175"/>
            </p14:xfrm>
          </p:contentPart>
        </mc:Choice>
        <mc:Fallback xmlns="">
          <p:pic>
            <p:nvPicPr>
              <p:cNvPr id="26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05898" y="4484410"/>
                <a:ext cx="7151782" cy="909817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/>
          <p:cNvGrpSpPr/>
          <p:nvPr/>
        </p:nvGrpSpPr>
        <p:grpSpPr>
          <a:xfrm>
            <a:off x="2074984" y="390120"/>
            <a:ext cx="8229600" cy="1254642"/>
            <a:chOff x="457200" y="2707758"/>
            <a:chExt cx="8229600" cy="125464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5" name="Ink 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144838" y="3132138"/>
                <a:ext cx="160337" cy="252412"/>
              </p14:xfrm>
            </p:contentPart>
          </mc:Choice>
          <mc:Fallback xmlns="">
            <p:pic>
              <p:nvPicPr>
                <p:cNvPr id="1096706" name="Ink 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18954" y="3109126"/>
                  <a:ext cx="203118" cy="2998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6" name="Ink 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6762750" y="3130550"/>
                <a:ext cx="979488" cy="450850"/>
              </p14:xfrm>
            </p:contentPart>
          </mc:Choice>
          <mc:Fallback xmlns="">
            <p:pic>
              <p:nvPicPr>
                <p:cNvPr id="1096707" name="Ink 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738272" y="3106423"/>
                  <a:ext cx="1032404" cy="50198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7" name="Content Placeholder 2"/>
            <p:cNvSpPr txBox="1">
              <a:spLocks/>
            </p:cNvSpPr>
            <p:nvPr/>
          </p:nvSpPr>
          <p:spPr>
            <a:xfrm>
              <a:off x="457200" y="2707758"/>
              <a:ext cx="8229600" cy="1254642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3600" kern="1200">
                  <a:solidFill>
                    <a:schemeClr val="bg1">
                      <a:lumMod val="8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3600" kern="1200">
                  <a:solidFill>
                    <a:schemeClr val="bg1">
                      <a:lumMod val="8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3600" kern="1200">
                  <a:solidFill>
                    <a:schemeClr val="bg1">
                      <a:lumMod val="8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3600" kern="1200">
                  <a:solidFill>
                    <a:schemeClr val="bg1">
                      <a:lumMod val="8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3600" kern="1200">
                  <a:solidFill>
                    <a:schemeClr val="bg1">
                      <a:lumMod val="8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Lesson: </a:t>
              </a:r>
              <a:r>
                <a: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Me  </a:t>
              </a:r>
              <a:r>
                <a:rPr kumimoji="0" lang="en-US" sz="4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sy</a:t>
              </a:r>
              <a:r>
                <a: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US" sz="4400" b="0" i="0" u="none" strike="noStrike" kern="1200" cap="none" spc="0" normalizeH="0" baseline="0" noProof="0" dirty="0">
                  <a:ln>
                    <a:noFill/>
                  </a:ln>
                  <a:noFill/>
                  <a:effectLst/>
                  <a:uLnTx/>
                  <a:uFillTx/>
                  <a:latin typeface="Calibri"/>
                  <a:ea typeface="+mn-ea"/>
                  <a:cs typeface="+mn-cs"/>
                </a:rPr>
                <a:t>things</a:t>
              </a:r>
              <a:r>
                <a: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get m        r</a:t>
              </a:r>
              <a:endParaRPr kumimoji="0" lang="en-SG" sz="4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551069" y="364721"/>
            <a:ext cx="1450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code</a:t>
            </a:r>
            <a:endParaRPr kumimoji="0" lang="en-SG" sz="4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022976" y="1218947"/>
            <a:ext cx="5985730" cy="799126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2857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Rockwell Extra Bold" pitchFamily="18" charset="0"/>
                <a:ea typeface="+mn-ea"/>
                <a:cs typeface="+mn-cs"/>
              </a:rPr>
              <a:t>REFACTORING</a:t>
            </a:r>
            <a:endParaRPr kumimoji="0" lang="en-SG" sz="5400" b="1" i="0" u="none" strike="noStrike" kern="1200" cap="none" spc="0" normalizeH="0" baseline="0" noProof="0" dirty="0">
              <a:ln w="28575">
                <a:solidFill>
                  <a:srgbClr val="C00000"/>
                </a:solidFill>
              </a:ln>
              <a:solidFill>
                <a:srgbClr val="FFFF9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9597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2813"/>
          <a:stretch/>
        </p:blipFill>
        <p:spPr>
          <a:xfrm>
            <a:off x="3467099" y="1619249"/>
            <a:ext cx="5257802" cy="4243065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7391399" y="4371976"/>
            <a:ext cx="685801" cy="43815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/>
              <a:t>✔</a:t>
            </a:r>
            <a:endParaRPr lang="en-SG" dirty="0"/>
          </a:p>
        </p:txBody>
      </p:sp>
      <p:sp>
        <p:nvSpPr>
          <p:cNvPr id="7" name="Left Arrow 6"/>
          <p:cNvSpPr/>
          <p:nvPr/>
        </p:nvSpPr>
        <p:spPr>
          <a:xfrm>
            <a:off x="7594599" y="4810126"/>
            <a:ext cx="685801" cy="43815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/>
              <a:t>✔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2325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12"/>
          <p:cNvGrpSpPr/>
          <p:nvPr/>
        </p:nvGrpSpPr>
        <p:grpSpPr>
          <a:xfrm>
            <a:off x="6882732" y="131137"/>
            <a:ext cx="4708186" cy="833121"/>
            <a:chOff x="930161" y="5509313"/>
            <a:chExt cx="7398727" cy="1144402"/>
          </a:xfrm>
        </p:grpSpPr>
        <p:sp>
          <p:nvSpPr>
            <p:cNvPr id="23" name="TextBox 22"/>
            <p:cNvSpPr txBox="1"/>
            <p:nvPr/>
          </p:nvSpPr>
          <p:spPr>
            <a:xfrm>
              <a:off x="930161" y="5525306"/>
              <a:ext cx="7346733" cy="1128409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marR="0" lvl="0" indent="-342900" algn="ct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Rockwell Extra Bold" pitchFamily="18" charset="0"/>
                  <a:ea typeface="+mn-ea"/>
                  <a:cs typeface="+mn-cs"/>
                </a:rPr>
                <a:t>Encapsulates</a:t>
              </a:r>
              <a:endParaRPr kumimoji="0" lang="en-SG" sz="4000" b="1" i="0" u="none" strike="noStrike" kern="1200" cap="none" spc="0" normalizeH="0" baseline="0" noProof="0" dirty="0">
                <a:ln w="2857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125" y="1775437"/>
            <a:ext cx="5346900" cy="28955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8253" y="1912572"/>
            <a:ext cx="3297144" cy="2964228"/>
          </a:xfrm>
          <a:prstGeom prst="rect">
            <a:avLst/>
          </a:prstGeom>
        </p:spPr>
      </p:pic>
      <p:grpSp>
        <p:nvGrpSpPr>
          <p:cNvPr id="21" name="Group 12"/>
          <p:cNvGrpSpPr/>
          <p:nvPr/>
        </p:nvGrpSpPr>
        <p:grpSpPr>
          <a:xfrm>
            <a:off x="922482" y="131136"/>
            <a:ext cx="4708186" cy="833122"/>
            <a:chOff x="930161" y="5509313"/>
            <a:chExt cx="7398727" cy="1144404"/>
          </a:xfrm>
        </p:grpSpPr>
        <p:sp>
          <p:nvSpPr>
            <p:cNvPr id="25" name="TextBox 24"/>
            <p:cNvSpPr txBox="1"/>
            <p:nvPr/>
          </p:nvSpPr>
          <p:spPr>
            <a:xfrm>
              <a:off x="930161" y="5525308"/>
              <a:ext cx="7346732" cy="1128409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marR="0" lvl="0" indent="-342900" algn="ct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Rockwell Extra Bold" pitchFamily="18" charset="0"/>
                  <a:ea typeface="+mn-ea"/>
                  <a:cs typeface="+mn-cs"/>
                </a:rPr>
                <a:t>Abstraction</a:t>
              </a:r>
              <a:endParaRPr kumimoji="0" lang="en-SG" sz="4000" b="1" i="0" u="none" strike="noStrike" kern="1200" cap="none" spc="0" normalizeH="0" baseline="0" noProof="0" dirty="0">
                <a:ln w="2857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4162320" y="1053720"/>
              <a:ext cx="2926080" cy="544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52600" y="1041840"/>
                <a:ext cx="2943000" cy="56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8355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/>
          <p:cNvCxnSpPr/>
          <p:nvPr/>
        </p:nvCxnSpPr>
        <p:spPr>
          <a:xfrm rot="10800000" flipV="1">
            <a:off x="8244840" y="335280"/>
            <a:ext cx="2423160" cy="169164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454161" y="5029201"/>
            <a:ext cx="7346732" cy="1328023"/>
          </a:xfrm>
          <a:prstGeom prst="roundRect">
            <a:avLst/>
          </a:prstGeom>
          <a:solidFill>
            <a:schemeClr val="bg1">
              <a:lumMod val="85000"/>
              <a:alpha val="63000"/>
            </a:schemeClr>
          </a:solidFill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[undesirable side effects of modifications]</a:t>
            </a:r>
            <a:endParaRPr kumimoji="0" lang="en-SG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1756596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Bug fix → break other code?</a:t>
            </a:r>
            <a:endParaRPr lang="en-SG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627586" y="4945117"/>
            <a:ext cx="7283669" cy="9774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 w="2857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Rockwell Extra Bold" pitchFamily="18" charset="0"/>
                <a:ea typeface="+mn-ea"/>
                <a:cs typeface="+mn-cs"/>
              </a:rPr>
              <a:t>REGRESSIONS</a:t>
            </a:r>
            <a:endParaRPr kumimoji="0" lang="en-SG" sz="6600" b="1" i="0" u="none" strike="noStrike" kern="1200" cap="none" spc="0" normalizeH="0" baseline="0" noProof="0" dirty="0">
              <a:ln w="28575">
                <a:solidFill>
                  <a:srgbClr val="C00000"/>
                </a:solidFill>
              </a:ln>
              <a:solidFill>
                <a:srgbClr val="FFFF9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rot="16200000" flipV="1">
            <a:off x="2080260" y="861060"/>
            <a:ext cx="1661160" cy="975360"/>
          </a:xfrm>
          <a:prstGeom prst="straightConnector1">
            <a:avLst/>
          </a:prstGeom>
          <a:ln w="57150">
            <a:solidFill>
              <a:srgbClr val="92D05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16200000" flipH="1">
            <a:off x="5411514" y="608286"/>
            <a:ext cx="2144110" cy="927538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16200000" flipV="1">
            <a:off x="1564992" y="-322143"/>
            <a:ext cx="1161393" cy="644284"/>
          </a:xfrm>
          <a:prstGeom prst="straightConnector1">
            <a:avLst/>
          </a:prstGeom>
          <a:ln w="57150">
            <a:solidFill>
              <a:srgbClr val="92D05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4" descr="C:\Users\dcsdcr\AppData\Local\Microsoft\Windows\Temporary Internet Files\Content.IE5\R75RNP6F\MC900230291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8989920">
            <a:off x="5876052" y="560244"/>
            <a:ext cx="1265442" cy="1148243"/>
          </a:xfrm>
          <a:prstGeom prst="rect">
            <a:avLst/>
          </a:prstGeom>
          <a:noFill/>
        </p:spPr>
      </p:pic>
      <p:pic>
        <p:nvPicPr>
          <p:cNvPr id="25" name="Picture 3" descr="C:\Users\dcsdcr\AppData\Local\Microsoft\Windows\Temporary Internet Files\Content.IE5\6UOZXOE4\MC900441714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6895846">
            <a:off x="2334768" y="864495"/>
            <a:ext cx="1372631" cy="1372631"/>
          </a:xfrm>
          <a:prstGeom prst="rect">
            <a:avLst/>
          </a:prstGeom>
          <a:noFill/>
        </p:spPr>
      </p:pic>
      <p:pic>
        <p:nvPicPr>
          <p:cNvPr id="26" name="Picture 2" descr="C:\Users\dcsdcr\AppData\Local\Microsoft\Windows\Temporary Internet Files\Content.IE5\R75RNP6F\MC900331922[1].wm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6906643">
            <a:off x="8633556" y="585963"/>
            <a:ext cx="1324612" cy="1297716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1730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64313" y="2938463"/>
              <a:ext cx="2843212" cy="1962150"/>
            </p14:xfrm>
          </p:contentPart>
        </mc:Choice>
        <mc:Fallback xmlns="">
          <p:pic>
            <p:nvPicPr>
              <p:cNvPr id="201730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38750" y="2926944"/>
                <a:ext cx="2894697" cy="20017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1731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03438" y="1598613"/>
              <a:ext cx="7072312" cy="1422400"/>
            </p14:xfrm>
          </p:contentPart>
        </mc:Choice>
        <mc:Fallback xmlns="">
          <p:pic>
            <p:nvPicPr>
              <p:cNvPr id="201731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68517" y="1564772"/>
                <a:ext cx="7145033" cy="14940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/>
              <p14:cNvContentPartPr/>
              <p14:nvPr/>
            </p14:nvContentPartPr>
            <p14:xfrm>
              <a:off x="3800880" y="5109120"/>
              <a:ext cx="5989680" cy="11149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92240" y="5100480"/>
                <a:ext cx="6008040" cy="113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229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1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01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Run text-UI </a:t>
            </a:r>
            <a:r>
              <a:rPr lang="en-US" dirty="0" smtClean="0"/>
              <a:t>tests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Modify behavior while updating tests</a:t>
            </a:r>
          </a:p>
          <a:p>
            <a:endParaRPr lang="en-SG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Activity:</a:t>
            </a:r>
            <a:r>
              <a:rPr lang="en-US" dirty="0" smtClean="0">
                <a:solidFill>
                  <a:srgbClr val="FFFF00"/>
                </a:solidFill>
              </a:rPr>
              <a:t> Automated CLI Tests</a:t>
            </a:r>
            <a:endParaRPr lang="en-SG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514560" y="1512000"/>
              <a:ext cx="4417920" cy="1485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02680" y="1499760"/>
                <a:ext cx="4442400" cy="150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843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2618"/>
          <a:stretch/>
        </p:blipFill>
        <p:spPr>
          <a:xfrm>
            <a:off x="3467099" y="1609725"/>
            <a:ext cx="5257802" cy="4252590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7391399" y="4371976"/>
            <a:ext cx="685801" cy="43815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/>
              <a:t>✔</a:t>
            </a:r>
            <a:endParaRPr lang="en-SG" dirty="0"/>
          </a:p>
        </p:txBody>
      </p:sp>
      <p:sp>
        <p:nvSpPr>
          <p:cNvPr id="7" name="Left Arrow 6"/>
          <p:cNvSpPr/>
          <p:nvPr/>
        </p:nvSpPr>
        <p:spPr>
          <a:xfrm>
            <a:off x="7594599" y="4810126"/>
            <a:ext cx="685801" cy="43815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/>
              <a:t>✔</a:t>
            </a:r>
            <a:endParaRPr lang="en-SG" dirty="0"/>
          </a:p>
        </p:txBody>
      </p:sp>
      <p:sp>
        <p:nvSpPr>
          <p:cNvPr id="8" name="Left Arrow 7"/>
          <p:cNvSpPr/>
          <p:nvPr/>
        </p:nvSpPr>
        <p:spPr>
          <a:xfrm>
            <a:off x="7886699" y="3901752"/>
            <a:ext cx="685801" cy="43815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/>
              <a:t>✔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7690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2590800" y="5122333"/>
            <a:ext cx="2065866" cy="1584960"/>
            <a:chOff x="4555066" y="5122333"/>
            <a:chExt cx="2065866" cy="158496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3" name="Group 2"/>
            <p:cNvGrpSpPr/>
            <p:nvPr/>
          </p:nvGrpSpPr>
          <p:grpSpPr>
            <a:xfrm>
              <a:off x="4555066" y="5122333"/>
              <a:ext cx="2065866" cy="1584960"/>
              <a:chOff x="4555066" y="5122333"/>
              <a:chExt cx="2065866" cy="1584960"/>
            </a:xfrm>
          </p:grpSpPr>
          <p:sp>
            <p:nvSpPr>
              <p:cNvPr id="6" name="Flowchart: Connector 5"/>
              <p:cNvSpPr/>
              <p:nvPr/>
            </p:nvSpPr>
            <p:spPr>
              <a:xfrm>
                <a:off x="5019039" y="5503333"/>
                <a:ext cx="1203960" cy="1203960"/>
              </a:xfrm>
              <a:prstGeom prst="flowChartConnector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r>
                  <a:rPr lang="en-US" dirty="0">
                    <a:solidFill>
                      <a:prstClr val="white"/>
                    </a:solidFill>
                    <a:latin typeface="Calibri"/>
                  </a:rPr>
                  <a:t>Duke dev</a:t>
                </a:r>
              </a:p>
            </p:txBody>
          </p:sp>
          <p:sp>
            <p:nvSpPr>
              <p:cNvPr id="7" name="Isosceles Triangle 6"/>
              <p:cNvSpPr/>
              <p:nvPr/>
            </p:nvSpPr>
            <p:spPr>
              <a:xfrm>
                <a:off x="5468619" y="5350933"/>
                <a:ext cx="304800" cy="304800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" name="Freeform 7"/>
              <p:cNvSpPr/>
              <p:nvPr/>
            </p:nvSpPr>
            <p:spPr>
              <a:xfrm>
                <a:off x="4555066" y="5122333"/>
                <a:ext cx="474133" cy="1176867"/>
              </a:xfrm>
              <a:custGeom>
                <a:avLst/>
                <a:gdLst>
                  <a:gd name="connsiteX0" fmla="*/ 474133 w 474133"/>
                  <a:gd name="connsiteY0" fmla="*/ 956733 h 1176867"/>
                  <a:gd name="connsiteX1" fmla="*/ 0 w 474133"/>
                  <a:gd name="connsiteY1" fmla="*/ 1176867 h 1176867"/>
                  <a:gd name="connsiteX2" fmla="*/ 270933 w 474133"/>
                  <a:gd name="connsiteY2" fmla="*/ 160867 h 1176867"/>
                  <a:gd name="connsiteX3" fmla="*/ 110066 w 474133"/>
                  <a:gd name="connsiteY3" fmla="*/ 16933 h 1176867"/>
                  <a:gd name="connsiteX4" fmla="*/ 279400 w 474133"/>
                  <a:gd name="connsiteY4" fmla="*/ 152400 h 1176867"/>
                  <a:gd name="connsiteX5" fmla="*/ 262466 w 474133"/>
                  <a:gd name="connsiteY5" fmla="*/ 0 h 1176867"/>
                  <a:gd name="connsiteX6" fmla="*/ 279400 w 474133"/>
                  <a:gd name="connsiteY6" fmla="*/ 143933 h 1176867"/>
                  <a:gd name="connsiteX7" fmla="*/ 347133 w 474133"/>
                  <a:gd name="connsiteY7" fmla="*/ 25400 h 117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4133" h="1176867">
                    <a:moveTo>
                      <a:pt x="474133" y="956733"/>
                    </a:moveTo>
                    <a:lnTo>
                      <a:pt x="0" y="1176867"/>
                    </a:lnTo>
                    <a:lnTo>
                      <a:pt x="270933" y="160867"/>
                    </a:lnTo>
                    <a:lnTo>
                      <a:pt x="110066" y="16933"/>
                    </a:lnTo>
                    <a:lnTo>
                      <a:pt x="279400" y="152400"/>
                    </a:lnTo>
                    <a:lnTo>
                      <a:pt x="262466" y="0"/>
                    </a:lnTo>
                    <a:lnTo>
                      <a:pt x="279400" y="143933"/>
                    </a:lnTo>
                    <a:lnTo>
                      <a:pt x="347133" y="25400"/>
                    </a:lnTo>
                  </a:path>
                </a:pathLst>
              </a:custGeom>
              <a:noFill/>
              <a:ln w="76200" cap="rnd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" name="Freeform 8"/>
              <p:cNvSpPr/>
              <p:nvPr/>
            </p:nvSpPr>
            <p:spPr>
              <a:xfrm flipH="1">
                <a:off x="6146799" y="5122333"/>
                <a:ext cx="474133" cy="1176867"/>
              </a:xfrm>
              <a:custGeom>
                <a:avLst/>
                <a:gdLst>
                  <a:gd name="connsiteX0" fmla="*/ 474133 w 474133"/>
                  <a:gd name="connsiteY0" fmla="*/ 956733 h 1176867"/>
                  <a:gd name="connsiteX1" fmla="*/ 0 w 474133"/>
                  <a:gd name="connsiteY1" fmla="*/ 1176867 h 1176867"/>
                  <a:gd name="connsiteX2" fmla="*/ 270933 w 474133"/>
                  <a:gd name="connsiteY2" fmla="*/ 160867 h 1176867"/>
                  <a:gd name="connsiteX3" fmla="*/ 110066 w 474133"/>
                  <a:gd name="connsiteY3" fmla="*/ 16933 h 1176867"/>
                  <a:gd name="connsiteX4" fmla="*/ 279400 w 474133"/>
                  <a:gd name="connsiteY4" fmla="*/ 152400 h 1176867"/>
                  <a:gd name="connsiteX5" fmla="*/ 262466 w 474133"/>
                  <a:gd name="connsiteY5" fmla="*/ 0 h 1176867"/>
                  <a:gd name="connsiteX6" fmla="*/ 279400 w 474133"/>
                  <a:gd name="connsiteY6" fmla="*/ 143933 h 1176867"/>
                  <a:gd name="connsiteX7" fmla="*/ 347133 w 474133"/>
                  <a:gd name="connsiteY7" fmla="*/ 25400 h 117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4133" h="1176867">
                    <a:moveTo>
                      <a:pt x="474133" y="956733"/>
                    </a:moveTo>
                    <a:lnTo>
                      <a:pt x="0" y="1176867"/>
                    </a:lnTo>
                    <a:lnTo>
                      <a:pt x="270933" y="160867"/>
                    </a:lnTo>
                    <a:lnTo>
                      <a:pt x="110066" y="16933"/>
                    </a:lnTo>
                    <a:lnTo>
                      <a:pt x="279400" y="152400"/>
                    </a:lnTo>
                    <a:lnTo>
                      <a:pt x="262466" y="0"/>
                    </a:lnTo>
                    <a:lnTo>
                      <a:pt x="279400" y="143933"/>
                    </a:lnTo>
                    <a:lnTo>
                      <a:pt x="347133" y="25400"/>
                    </a:lnTo>
                  </a:path>
                </a:pathLst>
              </a:custGeom>
              <a:noFill/>
              <a:ln w="76200" cap="rnd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4" name="Freeform 3"/>
            <p:cNvSpPr/>
            <p:nvPr/>
          </p:nvSpPr>
          <p:spPr>
            <a:xfrm rot="300461">
              <a:off x="5181600" y="5550746"/>
              <a:ext cx="173355" cy="160020"/>
            </a:xfrm>
            <a:custGeom>
              <a:avLst/>
              <a:gdLst>
                <a:gd name="connsiteX0" fmla="*/ 0 w 173355"/>
                <a:gd name="connsiteY0" fmla="*/ 120015 h 160020"/>
                <a:gd name="connsiteX1" fmla="*/ 55245 w 173355"/>
                <a:gd name="connsiteY1" fmla="*/ 160020 h 160020"/>
                <a:gd name="connsiteX2" fmla="*/ 93345 w 173355"/>
                <a:gd name="connsiteY2" fmla="*/ 112395 h 160020"/>
                <a:gd name="connsiteX3" fmla="*/ 43815 w 173355"/>
                <a:gd name="connsiteY3" fmla="*/ 80010 h 160020"/>
                <a:gd name="connsiteX4" fmla="*/ 89535 w 173355"/>
                <a:gd name="connsiteY4" fmla="*/ 114300 h 160020"/>
                <a:gd name="connsiteX5" fmla="*/ 133350 w 173355"/>
                <a:gd name="connsiteY5" fmla="*/ 78105 h 160020"/>
                <a:gd name="connsiteX6" fmla="*/ 87630 w 173355"/>
                <a:gd name="connsiteY6" fmla="*/ 36195 h 160020"/>
                <a:gd name="connsiteX7" fmla="*/ 129540 w 173355"/>
                <a:gd name="connsiteY7" fmla="*/ 81915 h 160020"/>
                <a:gd name="connsiteX8" fmla="*/ 173355 w 173355"/>
                <a:gd name="connsiteY8" fmla="*/ 43815 h 160020"/>
                <a:gd name="connsiteX9" fmla="*/ 131445 w 173355"/>
                <a:gd name="connsiteY9" fmla="*/ 0 h 160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355" h="160020">
                  <a:moveTo>
                    <a:pt x="0" y="120015"/>
                  </a:moveTo>
                  <a:lnTo>
                    <a:pt x="55245" y="160020"/>
                  </a:lnTo>
                  <a:lnTo>
                    <a:pt x="93345" y="112395"/>
                  </a:lnTo>
                  <a:lnTo>
                    <a:pt x="43815" y="80010"/>
                  </a:lnTo>
                  <a:lnTo>
                    <a:pt x="89535" y="114300"/>
                  </a:lnTo>
                  <a:lnTo>
                    <a:pt x="133350" y="78105"/>
                  </a:lnTo>
                  <a:lnTo>
                    <a:pt x="87630" y="36195"/>
                  </a:lnTo>
                  <a:lnTo>
                    <a:pt x="129540" y="81915"/>
                  </a:lnTo>
                  <a:lnTo>
                    <a:pt x="173355" y="43815"/>
                  </a:lnTo>
                  <a:lnTo>
                    <a:pt x="131445" y="0"/>
                  </a:lnTo>
                </a:path>
              </a:pathLst>
            </a:custGeom>
            <a:noFill/>
            <a:ln w="38100" cap="rnd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 rot="21299539" flipH="1">
              <a:off x="5914058" y="5556820"/>
              <a:ext cx="173355" cy="160020"/>
            </a:xfrm>
            <a:custGeom>
              <a:avLst/>
              <a:gdLst>
                <a:gd name="connsiteX0" fmla="*/ 0 w 173355"/>
                <a:gd name="connsiteY0" fmla="*/ 120015 h 160020"/>
                <a:gd name="connsiteX1" fmla="*/ 55245 w 173355"/>
                <a:gd name="connsiteY1" fmla="*/ 160020 h 160020"/>
                <a:gd name="connsiteX2" fmla="*/ 93345 w 173355"/>
                <a:gd name="connsiteY2" fmla="*/ 112395 h 160020"/>
                <a:gd name="connsiteX3" fmla="*/ 43815 w 173355"/>
                <a:gd name="connsiteY3" fmla="*/ 80010 h 160020"/>
                <a:gd name="connsiteX4" fmla="*/ 89535 w 173355"/>
                <a:gd name="connsiteY4" fmla="*/ 114300 h 160020"/>
                <a:gd name="connsiteX5" fmla="*/ 133350 w 173355"/>
                <a:gd name="connsiteY5" fmla="*/ 78105 h 160020"/>
                <a:gd name="connsiteX6" fmla="*/ 87630 w 173355"/>
                <a:gd name="connsiteY6" fmla="*/ 36195 h 160020"/>
                <a:gd name="connsiteX7" fmla="*/ 129540 w 173355"/>
                <a:gd name="connsiteY7" fmla="*/ 81915 h 160020"/>
                <a:gd name="connsiteX8" fmla="*/ 173355 w 173355"/>
                <a:gd name="connsiteY8" fmla="*/ 43815 h 160020"/>
                <a:gd name="connsiteX9" fmla="*/ 131445 w 173355"/>
                <a:gd name="connsiteY9" fmla="*/ 0 h 160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355" h="160020">
                  <a:moveTo>
                    <a:pt x="0" y="120015"/>
                  </a:moveTo>
                  <a:lnTo>
                    <a:pt x="55245" y="160020"/>
                  </a:lnTo>
                  <a:lnTo>
                    <a:pt x="93345" y="112395"/>
                  </a:lnTo>
                  <a:lnTo>
                    <a:pt x="43815" y="80010"/>
                  </a:lnTo>
                  <a:lnTo>
                    <a:pt x="89535" y="114300"/>
                  </a:lnTo>
                  <a:lnTo>
                    <a:pt x="133350" y="78105"/>
                  </a:lnTo>
                  <a:lnTo>
                    <a:pt x="87630" y="36195"/>
                  </a:lnTo>
                  <a:lnTo>
                    <a:pt x="129540" y="81915"/>
                  </a:lnTo>
                  <a:lnTo>
                    <a:pt x="173355" y="43815"/>
                  </a:lnTo>
                  <a:lnTo>
                    <a:pt x="131445" y="0"/>
                  </a:lnTo>
                </a:path>
              </a:pathLst>
            </a:custGeom>
            <a:noFill/>
            <a:ln w="38100" cap="rnd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0" name="Group 8"/>
          <p:cNvGrpSpPr/>
          <p:nvPr/>
        </p:nvGrpSpPr>
        <p:grpSpPr>
          <a:xfrm>
            <a:off x="7542636" y="5097567"/>
            <a:ext cx="2065866" cy="1584960"/>
            <a:chOff x="4555066" y="5122333"/>
            <a:chExt cx="2065866" cy="158496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11" name="Group 10"/>
            <p:cNvGrpSpPr/>
            <p:nvPr/>
          </p:nvGrpSpPr>
          <p:grpSpPr>
            <a:xfrm>
              <a:off x="4555066" y="5122333"/>
              <a:ext cx="2065866" cy="1584960"/>
              <a:chOff x="4555066" y="5122333"/>
              <a:chExt cx="2065866" cy="1584960"/>
            </a:xfrm>
          </p:grpSpPr>
          <p:sp>
            <p:nvSpPr>
              <p:cNvPr id="14" name="Flowchart: Connector 13"/>
              <p:cNvSpPr/>
              <p:nvPr/>
            </p:nvSpPr>
            <p:spPr>
              <a:xfrm>
                <a:off x="5019039" y="5503333"/>
                <a:ext cx="1203960" cy="1203960"/>
              </a:xfrm>
              <a:prstGeom prst="flowChartConnector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r>
                  <a:rPr lang="en-US" dirty="0">
                    <a:solidFill>
                      <a:prstClr val="white"/>
                    </a:solidFill>
                    <a:latin typeface="Calibri"/>
                  </a:rPr>
                  <a:t>You</a:t>
                </a:r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>
                <a:off x="5468619" y="5350933"/>
                <a:ext cx="304800" cy="304800"/>
              </a:xfrm>
              <a:prstGeom prst="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4555066" y="5122333"/>
                <a:ext cx="474133" cy="1176867"/>
              </a:xfrm>
              <a:custGeom>
                <a:avLst/>
                <a:gdLst>
                  <a:gd name="connsiteX0" fmla="*/ 474133 w 474133"/>
                  <a:gd name="connsiteY0" fmla="*/ 956733 h 1176867"/>
                  <a:gd name="connsiteX1" fmla="*/ 0 w 474133"/>
                  <a:gd name="connsiteY1" fmla="*/ 1176867 h 1176867"/>
                  <a:gd name="connsiteX2" fmla="*/ 270933 w 474133"/>
                  <a:gd name="connsiteY2" fmla="*/ 160867 h 1176867"/>
                  <a:gd name="connsiteX3" fmla="*/ 110066 w 474133"/>
                  <a:gd name="connsiteY3" fmla="*/ 16933 h 1176867"/>
                  <a:gd name="connsiteX4" fmla="*/ 279400 w 474133"/>
                  <a:gd name="connsiteY4" fmla="*/ 152400 h 1176867"/>
                  <a:gd name="connsiteX5" fmla="*/ 262466 w 474133"/>
                  <a:gd name="connsiteY5" fmla="*/ 0 h 1176867"/>
                  <a:gd name="connsiteX6" fmla="*/ 279400 w 474133"/>
                  <a:gd name="connsiteY6" fmla="*/ 143933 h 1176867"/>
                  <a:gd name="connsiteX7" fmla="*/ 347133 w 474133"/>
                  <a:gd name="connsiteY7" fmla="*/ 25400 h 117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4133" h="1176867">
                    <a:moveTo>
                      <a:pt x="474133" y="956733"/>
                    </a:moveTo>
                    <a:lnTo>
                      <a:pt x="0" y="1176867"/>
                    </a:lnTo>
                    <a:lnTo>
                      <a:pt x="270933" y="160867"/>
                    </a:lnTo>
                    <a:lnTo>
                      <a:pt x="110066" y="16933"/>
                    </a:lnTo>
                    <a:lnTo>
                      <a:pt x="279400" y="152400"/>
                    </a:lnTo>
                    <a:lnTo>
                      <a:pt x="262466" y="0"/>
                    </a:lnTo>
                    <a:lnTo>
                      <a:pt x="279400" y="143933"/>
                    </a:lnTo>
                    <a:lnTo>
                      <a:pt x="347133" y="25400"/>
                    </a:lnTo>
                  </a:path>
                </a:pathLst>
              </a:custGeom>
              <a:noFill/>
              <a:ln w="76200" cap="rnd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7" name="Freeform 16"/>
              <p:cNvSpPr/>
              <p:nvPr/>
            </p:nvSpPr>
            <p:spPr>
              <a:xfrm flipH="1">
                <a:off x="6146799" y="5122333"/>
                <a:ext cx="474133" cy="1176867"/>
              </a:xfrm>
              <a:custGeom>
                <a:avLst/>
                <a:gdLst>
                  <a:gd name="connsiteX0" fmla="*/ 474133 w 474133"/>
                  <a:gd name="connsiteY0" fmla="*/ 956733 h 1176867"/>
                  <a:gd name="connsiteX1" fmla="*/ 0 w 474133"/>
                  <a:gd name="connsiteY1" fmla="*/ 1176867 h 1176867"/>
                  <a:gd name="connsiteX2" fmla="*/ 270933 w 474133"/>
                  <a:gd name="connsiteY2" fmla="*/ 160867 h 1176867"/>
                  <a:gd name="connsiteX3" fmla="*/ 110066 w 474133"/>
                  <a:gd name="connsiteY3" fmla="*/ 16933 h 1176867"/>
                  <a:gd name="connsiteX4" fmla="*/ 279400 w 474133"/>
                  <a:gd name="connsiteY4" fmla="*/ 152400 h 1176867"/>
                  <a:gd name="connsiteX5" fmla="*/ 262466 w 474133"/>
                  <a:gd name="connsiteY5" fmla="*/ 0 h 1176867"/>
                  <a:gd name="connsiteX6" fmla="*/ 279400 w 474133"/>
                  <a:gd name="connsiteY6" fmla="*/ 143933 h 1176867"/>
                  <a:gd name="connsiteX7" fmla="*/ 347133 w 474133"/>
                  <a:gd name="connsiteY7" fmla="*/ 25400 h 117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4133" h="1176867">
                    <a:moveTo>
                      <a:pt x="474133" y="956733"/>
                    </a:moveTo>
                    <a:lnTo>
                      <a:pt x="0" y="1176867"/>
                    </a:lnTo>
                    <a:lnTo>
                      <a:pt x="270933" y="160867"/>
                    </a:lnTo>
                    <a:lnTo>
                      <a:pt x="110066" y="16933"/>
                    </a:lnTo>
                    <a:lnTo>
                      <a:pt x="279400" y="152400"/>
                    </a:lnTo>
                    <a:lnTo>
                      <a:pt x="262466" y="0"/>
                    </a:lnTo>
                    <a:lnTo>
                      <a:pt x="279400" y="143933"/>
                    </a:lnTo>
                    <a:lnTo>
                      <a:pt x="347133" y="25400"/>
                    </a:lnTo>
                  </a:path>
                </a:pathLst>
              </a:custGeom>
              <a:noFill/>
              <a:ln w="76200" cap="rnd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2" name="Freeform 11"/>
            <p:cNvSpPr/>
            <p:nvPr/>
          </p:nvSpPr>
          <p:spPr>
            <a:xfrm rot="300461">
              <a:off x="5181600" y="5550746"/>
              <a:ext cx="173355" cy="160020"/>
            </a:xfrm>
            <a:custGeom>
              <a:avLst/>
              <a:gdLst>
                <a:gd name="connsiteX0" fmla="*/ 0 w 173355"/>
                <a:gd name="connsiteY0" fmla="*/ 120015 h 160020"/>
                <a:gd name="connsiteX1" fmla="*/ 55245 w 173355"/>
                <a:gd name="connsiteY1" fmla="*/ 160020 h 160020"/>
                <a:gd name="connsiteX2" fmla="*/ 93345 w 173355"/>
                <a:gd name="connsiteY2" fmla="*/ 112395 h 160020"/>
                <a:gd name="connsiteX3" fmla="*/ 43815 w 173355"/>
                <a:gd name="connsiteY3" fmla="*/ 80010 h 160020"/>
                <a:gd name="connsiteX4" fmla="*/ 89535 w 173355"/>
                <a:gd name="connsiteY4" fmla="*/ 114300 h 160020"/>
                <a:gd name="connsiteX5" fmla="*/ 133350 w 173355"/>
                <a:gd name="connsiteY5" fmla="*/ 78105 h 160020"/>
                <a:gd name="connsiteX6" fmla="*/ 87630 w 173355"/>
                <a:gd name="connsiteY6" fmla="*/ 36195 h 160020"/>
                <a:gd name="connsiteX7" fmla="*/ 129540 w 173355"/>
                <a:gd name="connsiteY7" fmla="*/ 81915 h 160020"/>
                <a:gd name="connsiteX8" fmla="*/ 173355 w 173355"/>
                <a:gd name="connsiteY8" fmla="*/ 43815 h 160020"/>
                <a:gd name="connsiteX9" fmla="*/ 131445 w 173355"/>
                <a:gd name="connsiteY9" fmla="*/ 0 h 160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355" h="160020">
                  <a:moveTo>
                    <a:pt x="0" y="120015"/>
                  </a:moveTo>
                  <a:lnTo>
                    <a:pt x="55245" y="160020"/>
                  </a:lnTo>
                  <a:lnTo>
                    <a:pt x="93345" y="112395"/>
                  </a:lnTo>
                  <a:lnTo>
                    <a:pt x="43815" y="80010"/>
                  </a:lnTo>
                  <a:lnTo>
                    <a:pt x="89535" y="114300"/>
                  </a:lnTo>
                  <a:lnTo>
                    <a:pt x="133350" y="78105"/>
                  </a:lnTo>
                  <a:lnTo>
                    <a:pt x="87630" y="36195"/>
                  </a:lnTo>
                  <a:lnTo>
                    <a:pt x="129540" y="81915"/>
                  </a:lnTo>
                  <a:lnTo>
                    <a:pt x="173355" y="43815"/>
                  </a:lnTo>
                  <a:lnTo>
                    <a:pt x="131445" y="0"/>
                  </a:lnTo>
                </a:path>
              </a:pathLst>
            </a:custGeom>
            <a:noFill/>
            <a:ln w="38100" cap="rnd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 rot="21299539" flipH="1">
              <a:off x="5914058" y="5556820"/>
              <a:ext cx="173355" cy="160020"/>
            </a:xfrm>
            <a:custGeom>
              <a:avLst/>
              <a:gdLst>
                <a:gd name="connsiteX0" fmla="*/ 0 w 173355"/>
                <a:gd name="connsiteY0" fmla="*/ 120015 h 160020"/>
                <a:gd name="connsiteX1" fmla="*/ 55245 w 173355"/>
                <a:gd name="connsiteY1" fmla="*/ 160020 h 160020"/>
                <a:gd name="connsiteX2" fmla="*/ 93345 w 173355"/>
                <a:gd name="connsiteY2" fmla="*/ 112395 h 160020"/>
                <a:gd name="connsiteX3" fmla="*/ 43815 w 173355"/>
                <a:gd name="connsiteY3" fmla="*/ 80010 h 160020"/>
                <a:gd name="connsiteX4" fmla="*/ 89535 w 173355"/>
                <a:gd name="connsiteY4" fmla="*/ 114300 h 160020"/>
                <a:gd name="connsiteX5" fmla="*/ 133350 w 173355"/>
                <a:gd name="connsiteY5" fmla="*/ 78105 h 160020"/>
                <a:gd name="connsiteX6" fmla="*/ 87630 w 173355"/>
                <a:gd name="connsiteY6" fmla="*/ 36195 h 160020"/>
                <a:gd name="connsiteX7" fmla="*/ 129540 w 173355"/>
                <a:gd name="connsiteY7" fmla="*/ 81915 h 160020"/>
                <a:gd name="connsiteX8" fmla="*/ 173355 w 173355"/>
                <a:gd name="connsiteY8" fmla="*/ 43815 h 160020"/>
                <a:gd name="connsiteX9" fmla="*/ 131445 w 173355"/>
                <a:gd name="connsiteY9" fmla="*/ 0 h 160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355" h="160020">
                  <a:moveTo>
                    <a:pt x="0" y="120015"/>
                  </a:moveTo>
                  <a:lnTo>
                    <a:pt x="55245" y="160020"/>
                  </a:lnTo>
                  <a:lnTo>
                    <a:pt x="93345" y="112395"/>
                  </a:lnTo>
                  <a:lnTo>
                    <a:pt x="43815" y="80010"/>
                  </a:lnTo>
                  <a:lnTo>
                    <a:pt x="89535" y="114300"/>
                  </a:lnTo>
                  <a:lnTo>
                    <a:pt x="133350" y="78105"/>
                  </a:lnTo>
                  <a:lnTo>
                    <a:pt x="87630" y="36195"/>
                  </a:lnTo>
                  <a:lnTo>
                    <a:pt x="129540" y="81915"/>
                  </a:lnTo>
                  <a:lnTo>
                    <a:pt x="173355" y="43815"/>
                  </a:lnTo>
                  <a:lnTo>
                    <a:pt x="131445" y="0"/>
                  </a:lnTo>
                </a:path>
              </a:pathLst>
            </a:custGeom>
            <a:noFill/>
            <a:ln w="38100" cap="rnd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8" name="Cloud 17"/>
          <p:cNvSpPr/>
          <p:nvPr/>
        </p:nvSpPr>
        <p:spPr>
          <a:xfrm>
            <a:off x="2970028" y="914400"/>
            <a:ext cx="1830572" cy="1066800"/>
          </a:xfrm>
          <a:prstGeom prst="cloud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914400"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Repo on </a:t>
            </a:r>
            <a:br>
              <a:rPr lang="en-US" dirty="0">
                <a:solidFill>
                  <a:prstClr val="white"/>
                </a:solidFill>
                <a:latin typeface="Calibri"/>
              </a:rPr>
            </a:br>
            <a:r>
              <a:rPr lang="en-US" dirty="0">
                <a:solidFill>
                  <a:prstClr val="white"/>
                </a:solidFill>
                <a:latin typeface="Calibri"/>
              </a:rPr>
              <a:t>remote server</a:t>
            </a:r>
          </a:p>
        </p:txBody>
      </p:sp>
      <p:sp>
        <p:nvSpPr>
          <p:cNvPr id="19" name="AutoShape 2" descr="http://www.macdrifter.com/theme/images/octocat-snow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AutoShape 6" descr="data:image/png;base64,iVBORw0KGgoAAAANSUhEUgAAAOEAAADhCAMAAAAJbSJIAAAAz1BMVEUAAAD////c3NwxMTtjY2MjIyo2NkEvLzjX19gdHSM6OkYODhEzMz0WFho9PUkrKzRCQk8mJi4WFhsICAmgoKGzs7MfHyURERUbGxpTU1Pn5+c6OjpmZmZEREW1tbaMjIwnJyeWlpaCgoKoqKh6eno9PT1bW1tubm6bm5vx8fHOzs5KSlnBwcEWFxctLS0jIyNveX1LS0wgKS22wMWiq68MFhrv+PwtNjvd6OzByMzx+/1YY2eWoKQ6REgRGx5GUFiIkpckMDh4iI15iZQAEhovYvGPAAAL1klEQVR4nO2deXeiShOHUQRkF3GJiLuRuMRMJpktmdzJzXu//2d6wSWJC1rVXYBzDs8f986ZEamf3XRVV1fTgpCTk5OTk5OTk5OTk5OTk5MDwm2aqiQ5iiFblcp8RaViyYbiSJJqNt2s7eNDVxVZUUJxtqNW9U9iXL2qOnYoUwk/oOrZWciFqcy1sKF2lO0TKg2bV5srZnp2kaCrjjgXVfgFavhx5+9pS0dWRLuKvapqi4rsJGEPMU2rYktNxmslu2IxXpsSpiNr6MbbparJzsU+lKoiKgQt0Ay/BvEIp0dzrjSInJvbUOaX1lldyZJJfbcrW9IlBQOOKHM+fodUZfFiRlZ9nsxzoyrzi/CQVZu2f37GlRXyvoG2QVGkJL9fUpRsH8eqYSdsgGsbGTaj6WgpPCi6llkIoFp2OjeyrWwiAElM7ac1xUQf9uM0tZQacI2tpR3kqEoj3Rs2Uo5VRSN1X6wbYno3c0UlvZt9oIhpuUY9WScfj6Sk03PUSmazt3RurWYZDuvz5CVKVqZxomsl/YQ0UvdLezS1ZN1UQ8t84u0mKlHKXmAkMbmOqmbdRdc0taSGG7VyAS0Y4SbkNJxLERhJTCJJ5RoXlKZVjQR+bchS0p1fKrXabN9/1ZmUSvfQT6v0YbgC6RfDQki53sOLLNUWXnjtFHyBQx38KwbkU+XCGm+0RH277003V8J/G4NWogpLqRU+KLeg370cTD8uq4NNcm3KccE1QI6wVPhMHaRR7xU/X1SEG9WkHG2Aua76jsLCtPbxTx2/V6sXVyxqtbG/Na5T3L3Gu4ZbpVrwz55BAnqfPWtDe8e315Ph6ODvVyx6fqu+/5fTAGGXQxW+mSJsRugeUbI4rm6r5/CvBgjDdKp8JnTWee2dUgNkhLFMnbPoOcCG9oX71BUKEkXStipDP0miEO4uVhCszCLcTgZtCHXUp3BAwcyKZQYKBYN7liEjMmsnx00gPaR9OvghisHB/EQECqc+2kK+wUZF/UIDfoVeH22jzBWfGqiooZ2JQgk+UhyiInNr/AoLiyuskS5PYgqXuLhdECjEOkQhSmmgL9mi44L3EYXAQmGMttNiXkmpoAKGCY3AgtfB2lmtYK/Y0MC1/pGJAhuLW6ylBmOiX0YNpAMqgYUCZo64QmJz+03UiitJyLYBkcpYo7NV7uKCBaJhZg0ilbHGZopOUSNUf0apcIG1FTnqrzFRfZtqIF3jod2+zJDPwEwqBOGGVCEqH7WCYYqBvKR83mwM2Fli2CDosUbGTUpoBTKEbja2EV1c+fEdscIZbt0jpIqtJVZxxdstYoVFtL9wsdNECbc+VzpvNAp8bCpgS1CR2eQge4Umcs0U6UFJIxo2hUiTq8hJ5QW0oYCr6cd6lwt4DoUmyl9gp5SXoBBltInNfPiXoNBAjI7oyQhBHpFfIWa6h5vdh9wSKyyjYxoBNdNHhmwRxApnfawBAipwM/EV42RpqDVdlvygDn9vQQM/2SJJBn+An1tEyOCUG8NKQI9WIX5+GAFfZWGo4qB1iFN83jsCWhUjCAxbUzuEycTQWYBrFHeogkvdWPZNdikVohOma3QN+smT4Y/b7rSCkh+Me8NBvdvt1iO6ddJsolfffm/4/8GwNw78UtDqtM95A3DcFvfBq864Vhv2er36zXDcanWuItb/ctum7Ka+vv3eiE6rNR7e1MP7Dmu1cedEphGqMLaxu72gNOksjy+c1AgVHr/97bIzKQW9brzl0MdLBT6w7t2yFXbYoDQMf9wuoUcMO2nYVYbhNwet1vIOnjGC7sKEOIv7YDDqDceDQfiYhB22HfYqsqTwdBJ20nbUNcNvH4yHvdEggA2uUHdx5pfo+7VyfRD4/n27//nnXVJlhXe7Yb997/vBoF6u+f1zlkN7X+wE/7bjB6G6cUwx9oQmOC3GzCva41Bl4HdOrJ9Cp/mx++/GvVh1K4YkCk+tWYQqeyfiHReYjYodc6/vzlxJMZ6eC0nvTiWLge6CoyyVPwCvnb8Jv+k8hbe8HZVPYBoKhRJX+R62MpHRdM7i6QHzkDpj3DKFNp23PPx+xBSjzngbEG46fwF8B9+O5aDPfdvEFF7Nor1cpd2/bC88sErPGxPt8Qeajk3pX6/tHO1lcd1JrTs7q7K4qA/ZZvQcpqN3ww42TXFoaf/eH4+6x2VOF6NeMLlGF7GdwAUqRCcxfgSboPt4Ywximo9gZNkDmsbArHCseHjeFM96xzbkxa+esuUMTwBdUbKxtYyFm2198JHCyVNFDOBdmEAawLUZ6Oe2/Cks/hGEdSrqYOvZ8tRYM2VZgDkBtG2wS9yPhZ8v7wts+8ticQ9h4fgPwgd0oRs6y9rypVD+KmxL24q7Eu9OZxln5+ZjOMBvlsG6/P9W/12uY25vZwZ7rmZxgrzVacCGM75kZ9shbz6ermC/CfcjVrYFihjgnQ9f57fife3CW5Subm+XpUVxf5gpXu1Nrjjng7vAqzHQ7mJD/NpFcTMzLm53f9U22tkWCmOAOwHWvafLWIWDyZ7CySalU2a703HA+3kFCbyGs8cgRuC0daBwk3okVQh/+RC6VvOdmGRbcbuC+q6wtPkDpUJEgQXj9oWI46n9dBRiNohgjjXYY3gsSktHIeadNVxnFAwPJ/fpKHQQJSTY2HsPv1ZfzGazRX009lJUiHFy8AXxOK76/X60WFtOUSFq5k72Wq8UFUJTGGvI3ouyp7C7jXsSUAivpong76Yb9hTWth4zAYXI9BLVq8jTU4htFKpump5CbDDNHJrukZ5C7BsxOQK3HVJTiNvTG4EuhD7OVuFmbjH6b5M9nVArxG92Jnk/0Vbh9HGTzZhuI7rZA/HsCT43fIf/ZWg/WqXhuZXE6cOr3/rBfSsmcxl+lM/8+V2fPZ2Rt+F7uT545roZW5fDBUG7vDwc5KDOtaX3+MJ+P8YwkzEfpd+/fsep2/L0m3khkW0yBC0S2+W5y6gv4nuXsbeyHQ3B4hK/PXLWtk0f/mEwFe8M1+DfgfrG0X7v+HhrYe+PPQQ91hBtuviNtpR5OovcwkZTmhjyirST44VmFUyHeaYSWCjgHIfO4dcczP7oBzqFv1BW8pyx1wS+m3UFMIKB4H1FGKmLPNMgzPk8dAILHiZSFXneSBdKhDcihafYKvwGt1DnE4h4P6vwSKfwAWEh9zta4VOM9k8qgU8I+/jnsSb8XUM+0Vgz/QI3Tyc4HRGRdbsnEfiEEIhMA8eAOHrl6y9+gai9h02SlCAqZPjC+TCW31C2oYKueETMw9wecmj8OcS4+nAYpDrHA3nOwssDy46EJ+8XNo+hkh0yie/tbyNoGmojr1x/wzVfBOHhTAwb9L+2gkdgf/35MGZKKOJecnwG1EuvP/Hjf4+/it7Rqv3vU88rzh4Zmo7TpuO4rO9Ajfj28vz2+lobjUbdxWLx0A3/MHp9/fL8518ekxrEByKZJOeB6N9CiAyzqI96buLeFJk0OmP95CkaSZ/AjcFlLZ88iZbiabXnEKnqDHZJ6xju89h0pwTtoiVxYh0DTjItKESPd0YHAe8iJTnoJXhAJhiqIooYuKoWScBUILKgZ/0sOlS1TPFkO6ImNop+xuJMUPJgpCEwjCcyc/1iWnGVSnBSFgNVvjNzUKhZeA0psYOOj2HyrGix4VAdBQjFRu8W5sI00h/CHY5NGWjU9PuMEFWjUB/JG4vCWE3CjZHOs69q2Xlg3bAT/3F1G7FKS4+rJnSQ+zvhDbLOnihJnrmuEp9NzYZpawk5DlOzMwmeDpG0ROZs8iXMt7dUK2z1j/GoSiXlGOYctkjpOlQNtWiZDq6kAA8oP4tqKVLWA+hxXNGyq5ymuVXbEi9T3gpXEmWeOYAZXn6hzfeOq0pyhW0q7toVWcrcv8NoWJotmYhgSzclW7OSWG1JDL0hK4pmQ1rEVW1NUeTGRa3egXBNyVGsuezEDz5u1ZHnluJI5t/RN4/TdIzK3JIV25E+4diKbM0rhkO/0JkNblMNG1SUZS1ElsWw2dTm39xuOTk5OTk5OTk5OTk5OTk5OcT8H24/v59Zn5VBAAAAAElFTkSuQmCC"/>
          <p:cNvSpPr>
            <a:spLocks noChangeAspect="1" noChangeArrowheads="1"/>
          </p:cNvSpPr>
          <p:nvPr/>
        </p:nvSpPr>
        <p:spPr bwMode="auto">
          <a:xfrm>
            <a:off x="4788709" y="31032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5029200" y="1383268"/>
            <a:ext cx="2426104" cy="369332"/>
            <a:chOff x="3505200" y="1143000"/>
            <a:chExt cx="1495212" cy="369332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3505200" y="1447800"/>
              <a:ext cx="1495212" cy="8467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3733800" y="11430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defRPr/>
              </a:pPr>
              <a:r>
                <a:rPr lang="en-US" dirty="0">
                  <a:solidFill>
                    <a:srgbClr val="FFFF00"/>
                  </a:solidFill>
                  <a:latin typeface="Calibri"/>
                </a:rPr>
                <a:t>fork</a:t>
              </a:r>
            </a:p>
          </p:txBody>
        </p:sp>
      </p:grpSp>
      <p:sp>
        <p:nvSpPr>
          <p:cNvPr id="27" name="Cloud 26"/>
          <p:cNvSpPr/>
          <p:nvPr/>
        </p:nvSpPr>
        <p:spPr>
          <a:xfrm>
            <a:off x="7607704" y="871461"/>
            <a:ext cx="1777381" cy="1066800"/>
          </a:xfrm>
          <a:prstGeom prst="cloud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914400"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Forked repo on </a:t>
            </a:r>
            <a:br>
              <a:rPr lang="en-US" dirty="0">
                <a:solidFill>
                  <a:prstClr val="white"/>
                </a:solidFill>
                <a:latin typeface="Calibri"/>
              </a:rPr>
            </a:br>
            <a:r>
              <a:rPr lang="en-US" dirty="0">
                <a:solidFill>
                  <a:prstClr val="white"/>
                </a:solidFill>
                <a:latin typeface="Calibri"/>
              </a:rPr>
              <a:t>GitHub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7883915" y="2019301"/>
            <a:ext cx="369334" cy="2059463"/>
            <a:chOff x="5802868" y="2019300"/>
            <a:chExt cx="369334" cy="2059463"/>
          </a:xfrm>
        </p:grpSpPr>
        <p:cxnSp>
          <p:nvCxnSpPr>
            <p:cNvPr id="28" name="Straight Arrow Connector 27"/>
            <p:cNvCxnSpPr/>
            <p:nvPr/>
          </p:nvCxnSpPr>
          <p:spPr>
            <a:xfrm flipH="1">
              <a:off x="6172201" y="2019300"/>
              <a:ext cx="1" cy="2059463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 rot="16200000">
              <a:off x="5530334" y="3244333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defRPr/>
              </a:pPr>
              <a:r>
                <a:rPr lang="en-US" dirty="0">
                  <a:solidFill>
                    <a:srgbClr val="FFFF00"/>
                  </a:solidFill>
                  <a:latin typeface="Calibri"/>
                </a:rPr>
                <a:t>clone</a:t>
              </a:r>
            </a:p>
          </p:txBody>
        </p:sp>
      </p:grpSp>
      <p:sp>
        <p:nvSpPr>
          <p:cNvPr id="34" name="Can 33"/>
          <p:cNvSpPr/>
          <p:nvPr/>
        </p:nvSpPr>
        <p:spPr>
          <a:xfrm>
            <a:off x="7696201" y="4191001"/>
            <a:ext cx="1839277" cy="528533"/>
          </a:xfrm>
          <a:prstGeom prst="can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Local repo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8873325" y="1897617"/>
            <a:ext cx="421733" cy="2148362"/>
            <a:chOff x="7847435" y="1930401"/>
            <a:chExt cx="421733" cy="2148362"/>
          </a:xfrm>
        </p:grpSpPr>
        <p:cxnSp>
          <p:nvCxnSpPr>
            <p:cNvPr id="32" name="Straight Arrow Connector 31"/>
            <p:cNvCxnSpPr/>
            <p:nvPr/>
          </p:nvCxnSpPr>
          <p:spPr>
            <a:xfrm flipV="1">
              <a:off x="7847435" y="1930401"/>
              <a:ext cx="2" cy="2148362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 rot="16200000">
              <a:off x="7627302" y="3091934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defRPr/>
              </a:pPr>
              <a:r>
                <a:rPr lang="en-US" dirty="0">
                  <a:solidFill>
                    <a:srgbClr val="FFFF00"/>
                  </a:solidFill>
                  <a:latin typeface="Calibri"/>
                </a:rPr>
                <a:t> push</a:t>
              </a:r>
            </a:p>
          </p:txBody>
        </p:sp>
      </p:grpSp>
      <p:sp>
        <p:nvSpPr>
          <p:cNvPr id="48" name="Can 47"/>
          <p:cNvSpPr/>
          <p:nvPr/>
        </p:nvSpPr>
        <p:spPr>
          <a:xfrm>
            <a:off x="2737115" y="4343400"/>
            <a:ext cx="1839277" cy="528533"/>
          </a:xfrm>
          <a:prstGeom prst="can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Local repo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4025234" y="2084175"/>
            <a:ext cx="421733" cy="2148362"/>
            <a:chOff x="7847435" y="1930401"/>
            <a:chExt cx="421733" cy="2148362"/>
          </a:xfrm>
        </p:grpSpPr>
        <p:cxnSp>
          <p:nvCxnSpPr>
            <p:cNvPr id="79" name="Straight Arrow Connector 78"/>
            <p:cNvCxnSpPr/>
            <p:nvPr/>
          </p:nvCxnSpPr>
          <p:spPr>
            <a:xfrm flipV="1">
              <a:off x="7847435" y="1930401"/>
              <a:ext cx="2" cy="2148362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 rot="16200000">
              <a:off x="7627302" y="2796645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defRPr/>
              </a:pPr>
              <a:r>
                <a:rPr lang="en-US" dirty="0">
                  <a:solidFill>
                    <a:srgbClr val="FFFF00"/>
                  </a:solidFill>
                  <a:latin typeface="Calibri"/>
                </a:rPr>
                <a:t>push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 rot="18977966">
            <a:off x="5067042" y="2181906"/>
            <a:ext cx="2259827" cy="1942227"/>
            <a:chOff x="796049" y="2682679"/>
            <a:chExt cx="2259827" cy="1942227"/>
          </a:xfrm>
        </p:grpSpPr>
        <p:cxnSp>
          <p:nvCxnSpPr>
            <p:cNvPr id="85" name="Straight Arrow Connector 84"/>
            <p:cNvCxnSpPr/>
            <p:nvPr/>
          </p:nvCxnSpPr>
          <p:spPr>
            <a:xfrm rot="2622034">
              <a:off x="796049" y="2682679"/>
              <a:ext cx="2259827" cy="1942227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/>
            <p:cNvSpPr txBox="1"/>
            <p:nvPr/>
          </p:nvSpPr>
          <p:spPr>
            <a:xfrm rot="5016586">
              <a:off x="1771909" y="333449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defRPr/>
              </a:pPr>
              <a:r>
                <a:rPr lang="en-US" dirty="0">
                  <a:solidFill>
                    <a:srgbClr val="FFFF00"/>
                  </a:solidFill>
                  <a:latin typeface="Calibri"/>
                </a:rPr>
                <a:t>pull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390644" y="3522303"/>
            <a:ext cx="304800" cy="640399"/>
            <a:chOff x="8382000" y="4343400"/>
            <a:chExt cx="304800" cy="640399"/>
          </a:xfrm>
          <a:solidFill>
            <a:srgbClr val="C00000"/>
          </a:solidFill>
        </p:grpSpPr>
        <p:sp>
          <p:nvSpPr>
            <p:cNvPr id="91" name="Flowchart: Connector 90"/>
            <p:cNvSpPr/>
            <p:nvPr/>
          </p:nvSpPr>
          <p:spPr>
            <a:xfrm>
              <a:off x="8382000" y="4343400"/>
              <a:ext cx="304800" cy="264266"/>
            </a:xfrm>
            <a:prstGeom prst="flowChartConnector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2" name="Flowchart: Connector 91"/>
            <p:cNvSpPr/>
            <p:nvPr/>
          </p:nvSpPr>
          <p:spPr>
            <a:xfrm>
              <a:off x="8382000" y="4719533"/>
              <a:ext cx="304800" cy="264266"/>
            </a:xfrm>
            <a:prstGeom prst="flowChartConnector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93" name="Straight Connector 92"/>
            <p:cNvCxnSpPr>
              <a:stCxn id="92" idx="0"/>
              <a:endCxn id="91" idx="4"/>
            </p:cNvCxnSpPr>
            <p:nvPr/>
          </p:nvCxnSpPr>
          <p:spPr>
            <a:xfrm flipV="1">
              <a:off x="8534400" y="4607666"/>
              <a:ext cx="0" cy="11186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4856162" y="795092"/>
            <a:ext cx="304800" cy="640399"/>
            <a:chOff x="8382000" y="4343400"/>
            <a:chExt cx="304800" cy="640399"/>
          </a:xfrm>
          <a:solidFill>
            <a:srgbClr val="C00000"/>
          </a:solidFill>
        </p:grpSpPr>
        <p:sp>
          <p:nvSpPr>
            <p:cNvPr id="95" name="Flowchart: Connector 94"/>
            <p:cNvSpPr/>
            <p:nvPr/>
          </p:nvSpPr>
          <p:spPr>
            <a:xfrm>
              <a:off x="8382000" y="4343400"/>
              <a:ext cx="304800" cy="264266"/>
            </a:xfrm>
            <a:prstGeom prst="flowChartConnector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6" name="Flowchart: Connector 95"/>
            <p:cNvSpPr/>
            <p:nvPr/>
          </p:nvSpPr>
          <p:spPr>
            <a:xfrm>
              <a:off x="8382000" y="4719533"/>
              <a:ext cx="304800" cy="264266"/>
            </a:xfrm>
            <a:prstGeom prst="flowChartConnector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97" name="Straight Connector 96"/>
            <p:cNvCxnSpPr>
              <a:stCxn id="96" idx="0"/>
              <a:endCxn id="95" idx="4"/>
            </p:cNvCxnSpPr>
            <p:nvPr/>
          </p:nvCxnSpPr>
          <p:spPr>
            <a:xfrm flipV="1">
              <a:off x="8534400" y="4607666"/>
              <a:ext cx="0" cy="11186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9737296" y="1112982"/>
            <a:ext cx="304800" cy="640399"/>
            <a:chOff x="8382000" y="4343400"/>
            <a:chExt cx="304800" cy="640399"/>
          </a:xfrm>
          <a:solidFill>
            <a:srgbClr val="C00000"/>
          </a:solidFill>
        </p:grpSpPr>
        <p:sp>
          <p:nvSpPr>
            <p:cNvPr id="99" name="Flowchart: Connector 98"/>
            <p:cNvSpPr/>
            <p:nvPr/>
          </p:nvSpPr>
          <p:spPr>
            <a:xfrm>
              <a:off x="8382000" y="4343400"/>
              <a:ext cx="304800" cy="264266"/>
            </a:xfrm>
            <a:prstGeom prst="flowChartConnector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0" name="Flowchart: Connector 99"/>
            <p:cNvSpPr/>
            <p:nvPr/>
          </p:nvSpPr>
          <p:spPr>
            <a:xfrm>
              <a:off x="8382000" y="4719533"/>
              <a:ext cx="304800" cy="264266"/>
            </a:xfrm>
            <a:prstGeom prst="flowChartConnector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01" name="Straight Connector 100"/>
            <p:cNvCxnSpPr>
              <a:stCxn id="100" idx="0"/>
              <a:endCxn id="99" idx="4"/>
            </p:cNvCxnSpPr>
            <p:nvPr/>
          </p:nvCxnSpPr>
          <p:spPr>
            <a:xfrm flipV="1">
              <a:off x="8534400" y="4607666"/>
              <a:ext cx="0" cy="11186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9707741" y="4078764"/>
            <a:ext cx="304800" cy="640399"/>
            <a:chOff x="8382000" y="4343400"/>
            <a:chExt cx="304800" cy="640399"/>
          </a:xfrm>
          <a:solidFill>
            <a:srgbClr val="C00000"/>
          </a:solidFill>
        </p:grpSpPr>
        <p:sp>
          <p:nvSpPr>
            <p:cNvPr id="103" name="Flowchart: Connector 102"/>
            <p:cNvSpPr/>
            <p:nvPr/>
          </p:nvSpPr>
          <p:spPr>
            <a:xfrm>
              <a:off x="8382000" y="4343400"/>
              <a:ext cx="304800" cy="264266"/>
            </a:xfrm>
            <a:prstGeom prst="flowChartConnector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4" name="Flowchart: Connector 103"/>
            <p:cNvSpPr/>
            <p:nvPr/>
          </p:nvSpPr>
          <p:spPr>
            <a:xfrm>
              <a:off x="8382000" y="4719533"/>
              <a:ext cx="304800" cy="264266"/>
            </a:xfrm>
            <a:prstGeom prst="flowChartConnector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05" name="Straight Connector 104"/>
            <p:cNvCxnSpPr>
              <a:stCxn id="104" idx="0"/>
              <a:endCxn id="103" idx="4"/>
            </p:cNvCxnSpPr>
            <p:nvPr/>
          </p:nvCxnSpPr>
          <p:spPr>
            <a:xfrm flipV="1">
              <a:off x="8534400" y="4607666"/>
              <a:ext cx="0" cy="11186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106" name="Group 105"/>
          <p:cNvGrpSpPr/>
          <p:nvPr/>
        </p:nvGrpSpPr>
        <p:grpSpPr>
          <a:xfrm>
            <a:off x="3390644" y="3146170"/>
            <a:ext cx="304800" cy="376133"/>
            <a:chOff x="8382000" y="4343400"/>
            <a:chExt cx="304800" cy="376133"/>
          </a:xfrm>
        </p:grpSpPr>
        <p:sp>
          <p:nvSpPr>
            <p:cNvPr id="107" name="Flowchart: Connector 106"/>
            <p:cNvSpPr/>
            <p:nvPr/>
          </p:nvSpPr>
          <p:spPr>
            <a:xfrm>
              <a:off x="8382000" y="4343400"/>
              <a:ext cx="304800" cy="264266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FF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08" name="Straight Connector 107"/>
            <p:cNvCxnSpPr>
              <a:endCxn id="107" idx="4"/>
            </p:cNvCxnSpPr>
            <p:nvPr/>
          </p:nvCxnSpPr>
          <p:spPr>
            <a:xfrm flipV="1">
              <a:off x="8534400" y="4607666"/>
              <a:ext cx="0" cy="11186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109" name="Group 108"/>
          <p:cNvGrpSpPr/>
          <p:nvPr/>
        </p:nvGrpSpPr>
        <p:grpSpPr>
          <a:xfrm>
            <a:off x="4844842" y="409058"/>
            <a:ext cx="304800" cy="376133"/>
            <a:chOff x="8382000" y="4343400"/>
            <a:chExt cx="304800" cy="376133"/>
          </a:xfrm>
        </p:grpSpPr>
        <p:sp>
          <p:nvSpPr>
            <p:cNvPr id="110" name="Flowchart: Connector 109"/>
            <p:cNvSpPr/>
            <p:nvPr/>
          </p:nvSpPr>
          <p:spPr>
            <a:xfrm>
              <a:off x="8382000" y="4343400"/>
              <a:ext cx="304800" cy="264266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FF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11" name="Straight Connector 110"/>
            <p:cNvCxnSpPr>
              <a:endCxn id="110" idx="4"/>
            </p:cNvCxnSpPr>
            <p:nvPr/>
          </p:nvCxnSpPr>
          <p:spPr>
            <a:xfrm flipV="1">
              <a:off x="8534400" y="4607666"/>
              <a:ext cx="0" cy="11186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9707741" y="3697705"/>
            <a:ext cx="304800" cy="376133"/>
            <a:chOff x="8382000" y="4343400"/>
            <a:chExt cx="304800" cy="376133"/>
          </a:xfrm>
        </p:grpSpPr>
        <p:sp>
          <p:nvSpPr>
            <p:cNvPr id="113" name="Flowchart: Connector 112"/>
            <p:cNvSpPr/>
            <p:nvPr/>
          </p:nvSpPr>
          <p:spPr>
            <a:xfrm>
              <a:off x="8382000" y="4343400"/>
              <a:ext cx="304800" cy="264266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FF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14" name="Straight Connector 113"/>
            <p:cNvCxnSpPr>
              <a:endCxn id="113" idx="4"/>
            </p:cNvCxnSpPr>
            <p:nvPr/>
          </p:nvCxnSpPr>
          <p:spPr>
            <a:xfrm flipV="1">
              <a:off x="8534400" y="4607666"/>
              <a:ext cx="0" cy="11186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115" name="Group 114"/>
          <p:cNvGrpSpPr/>
          <p:nvPr/>
        </p:nvGrpSpPr>
        <p:grpSpPr>
          <a:xfrm>
            <a:off x="9737296" y="731923"/>
            <a:ext cx="304800" cy="376133"/>
            <a:chOff x="8382000" y="4343400"/>
            <a:chExt cx="304800" cy="376133"/>
          </a:xfrm>
        </p:grpSpPr>
        <p:sp>
          <p:nvSpPr>
            <p:cNvPr id="116" name="Flowchart: Connector 115"/>
            <p:cNvSpPr/>
            <p:nvPr/>
          </p:nvSpPr>
          <p:spPr>
            <a:xfrm>
              <a:off x="8382000" y="4343400"/>
              <a:ext cx="304800" cy="264266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FF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17" name="Straight Connector 116"/>
            <p:cNvCxnSpPr>
              <a:endCxn id="116" idx="4"/>
            </p:cNvCxnSpPr>
            <p:nvPr/>
          </p:nvCxnSpPr>
          <p:spPr>
            <a:xfrm flipV="1">
              <a:off x="8534400" y="4607666"/>
              <a:ext cx="0" cy="11186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sp>
        <p:nvSpPr>
          <p:cNvPr id="118" name="TextBox 117"/>
          <p:cNvSpPr txBox="1"/>
          <p:nvPr/>
        </p:nvSpPr>
        <p:spPr>
          <a:xfrm>
            <a:off x="4673325" y="442299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dirty="0" err="1">
                <a:solidFill>
                  <a:srgbClr val="FFFF00"/>
                </a:solidFill>
                <a:latin typeface="Calibri"/>
              </a:rPr>
              <a:t>init</a:t>
            </a:r>
            <a:endParaRPr lang="en-US" dirty="0">
              <a:solidFill>
                <a:srgbClr val="FFFF00"/>
              </a:solidFill>
              <a:latin typeface="Calibri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1697122" y="491290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dirty="0">
                <a:solidFill>
                  <a:srgbClr val="FFFF00"/>
                </a:solidFill>
                <a:latin typeface="Calibri"/>
              </a:rPr>
              <a:t>commit</a:t>
            </a:r>
          </a:p>
        </p:txBody>
      </p:sp>
      <p:grpSp>
        <p:nvGrpSpPr>
          <p:cNvPr id="120" name="Group 119"/>
          <p:cNvGrpSpPr/>
          <p:nvPr/>
        </p:nvGrpSpPr>
        <p:grpSpPr>
          <a:xfrm>
            <a:off x="9707741" y="3309099"/>
            <a:ext cx="304800" cy="376133"/>
            <a:chOff x="8382000" y="4343400"/>
            <a:chExt cx="304800" cy="376133"/>
          </a:xfrm>
        </p:grpSpPr>
        <p:sp>
          <p:nvSpPr>
            <p:cNvPr id="121" name="Flowchart: Connector 120"/>
            <p:cNvSpPr/>
            <p:nvPr/>
          </p:nvSpPr>
          <p:spPr>
            <a:xfrm>
              <a:off x="8382000" y="4343400"/>
              <a:ext cx="304800" cy="264266"/>
            </a:xfrm>
            <a:prstGeom prst="flowChartConnector">
              <a:avLst/>
            </a:prstGeom>
            <a:solidFill>
              <a:srgbClr val="0070C0"/>
            </a:solidFill>
            <a:ln>
              <a:solidFill>
                <a:srgbClr val="FF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22" name="Straight Connector 121"/>
            <p:cNvCxnSpPr>
              <a:endCxn id="121" idx="4"/>
            </p:cNvCxnSpPr>
            <p:nvPr/>
          </p:nvCxnSpPr>
          <p:spPr>
            <a:xfrm flipV="1">
              <a:off x="8534400" y="4607666"/>
              <a:ext cx="0" cy="11186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123" name="Group 122"/>
          <p:cNvGrpSpPr/>
          <p:nvPr/>
        </p:nvGrpSpPr>
        <p:grpSpPr>
          <a:xfrm>
            <a:off x="9737296" y="350864"/>
            <a:ext cx="304800" cy="376133"/>
            <a:chOff x="8382000" y="4343400"/>
            <a:chExt cx="304800" cy="376133"/>
          </a:xfrm>
        </p:grpSpPr>
        <p:sp>
          <p:nvSpPr>
            <p:cNvPr id="124" name="Flowchart: Connector 123"/>
            <p:cNvSpPr/>
            <p:nvPr/>
          </p:nvSpPr>
          <p:spPr>
            <a:xfrm>
              <a:off x="8382000" y="4343400"/>
              <a:ext cx="304800" cy="264266"/>
            </a:xfrm>
            <a:prstGeom prst="flowChartConnector">
              <a:avLst/>
            </a:prstGeom>
            <a:solidFill>
              <a:srgbClr val="0070C0"/>
            </a:solidFill>
            <a:ln>
              <a:solidFill>
                <a:srgbClr val="FF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25" name="Straight Connector 124"/>
            <p:cNvCxnSpPr>
              <a:endCxn id="124" idx="4"/>
            </p:cNvCxnSpPr>
            <p:nvPr/>
          </p:nvCxnSpPr>
          <p:spPr>
            <a:xfrm flipV="1">
              <a:off x="8534400" y="4607666"/>
              <a:ext cx="0" cy="11186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sp useBgFill="1">
        <p:nvSpPr>
          <p:cNvPr id="21" name="Rectangle 20">
            <a:hlinkClick r:id="rId3" action="ppaction://hlinksldjump"/>
          </p:cNvPr>
          <p:cNvSpPr/>
          <p:nvPr/>
        </p:nvSpPr>
        <p:spPr>
          <a:xfrm>
            <a:off x="10174636" y="19734"/>
            <a:ext cx="493364" cy="51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816130" y="102306"/>
            <a:ext cx="1301372" cy="1433152"/>
            <a:chOff x="167466" y="1295899"/>
            <a:chExt cx="1301372" cy="1433152"/>
          </a:xfrm>
        </p:grpSpPr>
        <p:sp>
          <p:nvSpPr>
            <p:cNvPr id="23" name="Rectangle 22"/>
            <p:cNvSpPr/>
            <p:nvPr/>
          </p:nvSpPr>
          <p:spPr>
            <a:xfrm>
              <a:off x="374242" y="2359719"/>
              <a:ext cx="8483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defTabSz="914400">
                <a:defRPr/>
              </a:pPr>
              <a:r>
                <a:rPr lang="en-US" dirty="0">
                  <a:solidFill>
                    <a:prstClr val="white">
                      <a:lumMod val="95000"/>
                    </a:prstClr>
                  </a:solidFill>
                  <a:latin typeface="Calibri"/>
                </a:rPr>
                <a:t>GitHub</a:t>
              </a:r>
            </a:p>
          </p:txBody>
        </p:sp>
        <p:pic>
          <p:nvPicPr>
            <p:cNvPr id="81" name="Picture 8" descr="https://assets-cdn.github.com/images/modules/logos_page/Octocat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466" y="1295899"/>
              <a:ext cx="1301372" cy="1081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2" name="Group 81"/>
          <p:cNvGrpSpPr/>
          <p:nvPr/>
        </p:nvGrpSpPr>
        <p:grpSpPr>
          <a:xfrm>
            <a:off x="5270501" y="185949"/>
            <a:ext cx="4162377" cy="429181"/>
            <a:chOff x="3145637" y="1143000"/>
            <a:chExt cx="2565280" cy="429181"/>
          </a:xfrm>
        </p:grpSpPr>
        <p:cxnSp>
          <p:nvCxnSpPr>
            <p:cNvPr id="83" name="Straight Arrow Connector 82"/>
            <p:cNvCxnSpPr/>
            <p:nvPr/>
          </p:nvCxnSpPr>
          <p:spPr>
            <a:xfrm flipH="1">
              <a:off x="3145637" y="1572180"/>
              <a:ext cx="2565280" cy="1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3733800" y="1143000"/>
              <a:ext cx="1104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defRPr/>
              </a:pPr>
              <a:r>
                <a:rPr lang="en-US" dirty="0">
                  <a:solidFill>
                    <a:srgbClr val="FFFF00"/>
                  </a:solidFill>
                  <a:latin typeface="Calibri"/>
                </a:rPr>
                <a:t>Pull Request (PR)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6" name="Ink 25"/>
              <p14:cNvContentPartPr/>
              <p14:nvPr/>
            </p14:nvContentPartPr>
            <p14:xfrm>
              <a:off x="1121040" y="67320"/>
              <a:ext cx="9129240" cy="250596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11320" y="57240"/>
                <a:ext cx="9148680" cy="251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03460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Activity: </a:t>
            </a:r>
            <a:r>
              <a:rPr lang="en-US" dirty="0" smtClean="0"/>
              <a:t>Create Pull Request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Commit some changes to the contacts repo</a:t>
            </a:r>
          </a:p>
          <a:p>
            <a:r>
              <a:rPr lang="en-US" dirty="0" smtClean="0"/>
              <a:t>Push to the fork</a:t>
            </a:r>
          </a:p>
          <a:p>
            <a:r>
              <a:rPr lang="en-US" dirty="0" smtClean="0"/>
              <a:t>Create a pull request</a:t>
            </a:r>
          </a:p>
          <a:p>
            <a:r>
              <a:rPr lang="en-US" dirty="0" smtClean="0"/>
              <a:t>Review a peer PR in the contacts repo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4724280" y="1870920"/>
              <a:ext cx="4693320" cy="25174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13840" y="1865160"/>
                <a:ext cx="4709160" cy="253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00292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2422"/>
          <a:stretch/>
        </p:blipFill>
        <p:spPr>
          <a:xfrm>
            <a:off x="3467099" y="1600199"/>
            <a:ext cx="5257802" cy="4262115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7391399" y="4371976"/>
            <a:ext cx="685801" cy="43815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/>
              <a:t>✔</a:t>
            </a:r>
            <a:endParaRPr lang="en-SG" dirty="0"/>
          </a:p>
        </p:txBody>
      </p:sp>
      <p:sp>
        <p:nvSpPr>
          <p:cNvPr id="7" name="Left Arrow 6"/>
          <p:cNvSpPr/>
          <p:nvPr/>
        </p:nvSpPr>
        <p:spPr>
          <a:xfrm>
            <a:off x="7594599" y="4810126"/>
            <a:ext cx="685801" cy="43815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/>
              <a:t>✔</a:t>
            </a:r>
            <a:endParaRPr lang="en-SG" dirty="0"/>
          </a:p>
        </p:txBody>
      </p:sp>
      <p:sp>
        <p:nvSpPr>
          <p:cNvPr id="8" name="Left Arrow 7"/>
          <p:cNvSpPr/>
          <p:nvPr/>
        </p:nvSpPr>
        <p:spPr>
          <a:xfrm>
            <a:off x="7886699" y="3901752"/>
            <a:ext cx="685801" cy="43815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/>
              <a:t>✔</a:t>
            </a:r>
            <a:endParaRPr lang="en-SG" dirty="0"/>
          </a:p>
        </p:txBody>
      </p:sp>
      <p:sp>
        <p:nvSpPr>
          <p:cNvPr id="9" name="Left Arrow 8"/>
          <p:cNvSpPr/>
          <p:nvPr/>
        </p:nvSpPr>
        <p:spPr>
          <a:xfrm>
            <a:off x="7518398" y="5299398"/>
            <a:ext cx="685801" cy="43815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/>
              <a:t>✔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54045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Four OOP fundamental concepts:</a:t>
            </a:r>
            <a:endParaRPr lang="en-SG" dirty="0">
              <a:solidFill>
                <a:srgbClr val="FFFF0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257799"/>
          </a:xfrm>
        </p:spPr>
        <p:txBody>
          <a:bodyPr>
            <a:normAutofit/>
          </a:bodyPr>
          <a:lstStyle/>
          <a:p>
            <a:r>
              <a:rPr lang="en-US" dirty="0" smtClean="0"/>
              <a:t>Abstraction</a:t>
            </a:r>
          </a:p>
          <a:p>
            <a:endParaRPr lang="en-US" dirty="0"/>
          </a:p>
          <a:p>
            <a:r>
              <a:rPr lang="en-US" dirty="0" smtClean="0"/>
              <a:t>Encapsulation</a:t>
            </a:r>
          </a:p>
          <a:p>
            <a:endParaRPr lang="en-US" dirty="0"/>
          </a:p>
          <a:p>
            <a:r>
              <a:rPr lang="en-US" dirty="0" smtClean="0"/>
              <a:t>Inheritance</a:t>
            </a:r>
          </a:p>
          <a:p>
            <a:endParaRPr lang="en-US" dirty="0"/>
          </a:p>
          <a:p>
            <a:r>
              <a:rPr lang="en-US" dirty="0" smtClean="0"/>
              <a:t>Polymorphism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5932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5"/>
          <p:cNvSpPr/>
          <p:nvPr/>
        </p:nvSpPr>
        <p:spPr>
          <a:xfrm>
            <a:off x="7360470" y="2853147"/>
            <a:ext cx="1256654" cy="386944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b="1" dirty="0">
                <a:solidFill>
                  <a:prstClr val="white"/>
                </a:solidFill>
                <a:latin typeface="Calibri" panose="020F0502020204030204"/>
              </a:rPr>
              <a:t>Student</a:t>
            </a:r>
            <a:endParaRPr lang="en-SG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18"/>
          <p:cNvSpPr/>
          <p:nvPr/>
        </p:nvSpPr>
        <p:spPr>
          <a:xfrm>
            <a:off x="7360470" y="4346667"/>
            <a:ext cx="1256654" cy="386944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b="1" dirty="0" err="1">
                <a:solidFill>
                  <a:prstClr val="white"/>
                </a:solidFill>
                <a:latin typeface="Calibri" panose="020F0502020204030204"/>
              </a:rPr>
              <a:t>AdminStaff</a:t>
            </a:r>
            <a:endParaRPr lang="en-SG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21"/>
          <p:cNvSpPr/>
          <p:nvPr/>
        </p:nvSpPr>
        <p:spPr>
          <a:xfrm>
            <a:off x="7360470" y="3585159"/>
            <a:ext cx="1256654" cy="386944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b="1" dirty="0">
                <a:solidFill>
                  <a:prstClr val="white"/>
                </a:solidFill>
                <a:latin typeface="Calibri" panose="020F0502020204030204"/>
              </a:rPr>
              <a:t>Teacher</a:t>
            </a:r>
            <a:endParaRPr lang="en-SG" b="1" dirty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14648" y="3046619"/>
            <a:ext cx="2045823" cy="1493520"/>
            <a:chOff x="3963144" y="2449379"/>
            <a:chExt cx="2045823" cy="1493520"/>
          </a:xfrm>
        </p:grpSpPr>
        <p:sp>
          <p:nvSpPr>
            <p:cNvPr id="13" name="Isosceles Triangle 24"/>
            <p:cNvSpPr/>
            <p:nvPr/>
          </p:nvSpPr>
          <p:spPr>
            <a:xfrm rot="16200000">
              <a:off x="3927140" y="2931604"/>
              <a:ext cx="396044" cy="324036"/>
            </a:xfrm>
            <a:prstGeom prst="triangle">
              <a:avLst/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4" name="Elbow Connector 25"/>
            <p:cNvCxnSpPr>
              <a:stCxn id="13" idx="3"/>
              <a:endCxn id="9" idx="1"/>
            </p:cNvCxnSpPr>
            <p:nvPr/>
          </p:nvCxnSpPr>
          <p:spPr>
            <a:xfrm flipV="1">
              <a:off x="4287180" y="2449379"/>
              <a:ext cx="1721787" cy="644243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bg1">
                  <a:lumMod val="9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28"/>
            <p:cNvCxnSpPr>
              <a:stCxn id="13" idx="3"/>
              <a:endCxn id="10" idx="1"/>
            </p:cNvCxnSpPr>
            <p:nvPr/>
          </p:nvCxnSpPr>
          <p:spPr>
            <a:xfrm>
              <a:off x="4287180" y="3093622"/>
              <a:ext cx="1721787" cy="849277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bg1">
                  <a:lumMod val="9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32"/>
            <p:cNvCxnSpPr>
              <a:stCxn id="13" idx="3"/>
              <a:endCxn id="11" idx="1"/>
            </p:cNvCxnSpPr>
            <p:nvPr/>
          </p:nvCxnSpPr>
          <p:spPr>
            <a:xfrm>
              <a:off x="4287180" y="3093622"/>
              <a:ext cx="1721787" cy="8776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bg1">
                  <a:lumMod val="9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23"/>
          <p:cNvSpPr/>
          <p:nvPr/>
        </p:nvSpPr>
        <p:spPr>
          <a:xfrm>
            <a:off x="4018503" y="3492840"/>
            <a:ext cx="1256654" cy="386944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b="1" dirty="0">
                <a:solidFill>
                  <a:prstClr val="white"/>
                </a:solidFill>
                <a:latin typeface="Calibri" panose="020F0502020204030204"/>
              </a:rPr>
              <a:t>Person</a:t>
            </a:r>
            <a:endParaRPr lang="en-SG" b="1" dirty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561242" y="4659230"/>
            <a:ext cx="2415630" cy="680413"/>
            <a:chOff x="3209739" y="4330113"/>
            <a:chExt cx="2415630" cy="680413"/>
          </a:xfrm>
        </p:grpSpPr>
        <p:sp>
          <p:nvSpPr>
            <p:cNvPr id="23" name="TextBox 45"/>
            <p:cNvSpPr txBox="1"/>
            <p:nvPr/>
          </p:nvSpPr>
          <p:spPr>
            <a:xfrm>
              <a:off x="4051058" y="4330113"/>
              <a:ext cx="100811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3200" b="1" dirty="0">
                  <a:solidFill>
                    <a:schemeClr val="bg1">
                      <a:lumMod val="95000"/>
                    </a:schemeClr>
                  </a:solidFill>
                  <a:latin typeface="Calibri" panose="020F0502020204030204"/>
                </a:rPr>
                <a:t>  is a</a:t>
              </a:r>
              <a:endParaRPr lang="en-SG" sz="3200" b="1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</a:endParaRPr>
            </a:p>
          </p:txBody>
        </p:sp>
        <p:cxnSp>
          <p:nvCxnSpPr>
            <p:cNvPr id="27" name="Elbow Connector 49"/>
            <p:cNvCxnSpPr/>
            <p:nvPr/>
          </p:nvCxnSpPr>
          <p:spPr>
            <a:xfrm>
              <a:off x="3209739" y="5006676"/>
              <a:ext cx="2415630" cy="385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bg1">
                  <a:lumMod val="95000"/>
                </a:schemeClr>
              </a:solidFill>
              <a:prstDash val="solid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29"/>
          <p:cNvSpPr txBox="1"/>
          <p:nvPr/>
        </p:nvSpPr>
        <p:spPr>
          <a:xfrm>
            <a:off x="4636612" y="1374151"/>
            <a:ext cx="4944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en-US" sz="2400" b="1" dirty="0">
                <a:solidFill>
                  <a:srgbClr val="FFFF00"/>
                </a:solidFill>
                <a:latin typeface="Calibri" panose="020F0502020204030204"/>
              </a:rPr>
              <a:t>super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</a:rPr>
              <a:t>class : </a:t>
            </a:r>
            <a:r>
              <a:rPr lang="en-US" sz="2400" b="1" dirty="0">
                <a:solidFill>
                  <a:srgbClr val="FFC000"/>
                </a:solidFill>
                <a:latin typeface="Calibri" panose="020F0502020204030204"/>
              </a:rPr>
              <a:t>sub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</a:rPr>
              <a:t>class</a:t>
            </a:r>
          </a:p>
          <a:p>
            <a:pPr>
              <a:defRPr/>
            </a:pPr>
            <a:r>
              <a:rPr lang="en-US" sz="2400" b="1" dirty="0">
                <a:solidFill>
                  <a:srgbClr val="FFFF00"/>
                </a:solidFill>
                <a:latin typeface="Calibri" panose="020F0502020204030204"/>
              </a:rPr>
              <a:t>parent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</a:rPr>
              <a:t> class : </a:t>
            </a:r>
            <a:r>
              <a:rPr lang="en-US" sz="2400" b="1" dirty="0">
                <a:solidFill>
                  <a:srgbClr val="FFC000"/>
                </a:solidFill>
                <a:latin typeface="Calibri" panose="020F0502020204030204"/>
              </a:rPr>
              <a:t>child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</a:rPr>
              <a:t> class</a:t>
            </a:r>
          </a:p>
          <a:p>
            <a:pPr>
              <a:defRPr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</a:rPr>
              <a:t>    </a:t>
            </a:r>
            <a:r>
              <a:rPr lang="en-US" sz="2400" b="1" dirty="0">
                <a:solidFill>
                  <a:srgbClr val="FFFF00"/>
                </a:solidFill>
                <a:latin typeface="Calibri" panose="020F0502020204030204"/>
              </a:rPr>
              <a:t>base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</a:rPr>
              <a:t>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</a:rPr>
              <a:t>class : </a:t>
            </a:r>
            <a:r>
              <a:rPr lang="en-US" sz="2400" b="1" dirty="0">
                <a:solidFill>
                  <a:srgbClr val="FFC000"/>
                </a:solidFill>
                <a:latin typeface="Calibri" panose="020F0502020204030204"/>
              </a:rPr>
              <a:t>derived/extended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</a:rPr>
              <a:t>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</a:rPr>
              <a:t>class</a:t>
            </a:r>
            <a:endParaRPr lang="en-SG" sz="2400" dirty="0">
              <a:solidFill>
                <a:schemeClr val="bg1">
                  <a:lumMod val="95000"/>
                </a:schemeClr>
              </a:solidFill>
              <a:latin typeface="Calibri" panose="020F0502020204030204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4300893" y="485625"/>
            <a:ext cx="3696787" cy="886824"/>
            <a:chOff x="2776892" y="485625"/>
            <a:chExt cx="3696787" cy="886824"/>
          </a:xfrm>
        </p:grpSpPr>
        <p:grpSp>
          <p:nvGrpSpPr>
            <p:cNvPr id="5" name="Group 4"/>
            <p:cNvGrpSpPr/>
            <p:nvPr/>
          </p:nvGrpSpPr>
          <p:grpSpPr>
            <a:xfrm>
              <a:off x="2776892" y="485625"/>
              <a:ext cx="3696787" cy="886824"/>
              <a:chOff x="3194799" y="4169456"/>
              <a:chExt cx="3696787" cy="886824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4803354" y="4169456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2400" b="1" dirty="0">
                    <a:solidFill>
                      <a:srgbClr val="FFFF00"/>
                    </a:solidFill>
                    <a:latin typeface="Calibri" panose="020F0502020204030204"/>
                  </a:rPr>
                  <a:t>specialization</a:t>
                </a:r>
                <a:endParaRPr lang="en-US" sz="2400" dirty="0">
                  <a:solidFill>
                    <a:srgbClr val="FFFF00"/>
                  </a:solidFill>
                  <a:latin typeface="Calibri" panose="020F0502020204030204"/>
                </a:endParaRPr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3194799" y="4594615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2400" b="1" dirty="0">
                    <a:solidFill>
                      <a:schemeClr val="bg1">
                        <a:lumMod val="95000"/>
                      </a:schemeClr>
                    </a:solidFill>
                    <a:latin typeface="Calibri" panose="020F0502020204030204"/>
                  </a:rPr>
                  <a:t>generalization</a:t>
                </a:r>
                <a:endParaRPr lang="en-SG" sz="2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/>
                </a:endParaRPr>
              </a:p>
            </p:txBody>
          </p:sp>
        </p:grpSp>
        <p:cxnSp>
          <p:nvCxnSpPr>
            <p:cNvPr id="39" name="Straight Arrow Connector 38"/>
            <p:cNvCxnSpPr/>
            <p:nvPr/>
          </p:nvCxnSpPr>
          <p:spPr>
            <a:xfrm flipV="1">
              <a:off x="4100828" y="947290"/>
              <a:ext cx="2372851" cy="1701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3212212" y="1330570"/>
              <a:ext cx="2372851" cy="1701"/>
            </a:xfrm>
            <a:prstGeom prst="straightConnector1">
              <a:avLst/>
            </a:prstGeom>
            <a:ln w="19050">
              <a:solidFill>
                <a:schemeClr val="bg1">
                  <a:lumMod val="9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12"/>
          <p:cNvGrpSpPr/>
          <p:nvPr/>
        </p:nvGrpSpPr>
        <p:grpSpPr>
          <a:xfrm>
            <a:off x="88425" y="114168"/>
            <a:ext cx="4472817" cy="833122"/>
            <a:chOff x="930161" y="5509313"/>
            <a:chExt cx="7398727" cy="1144404"/>
          </a:xfrm>
        </p:grpSpPr>
        <p:sp>
          <p:nvSpPr>
            <p:cNvPr id="24" name="TextBox 23"/>
            <p:cNvSpPr txBox="1"/>
            <p:nvPr/>
          </p:nvSpPr>
          <p:spPr>
            <a:xfrm>
              <a:off x="930161" y="5525308"/>
              <a:ext cx="7346732" cy="1128409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sz="24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SG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25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defRPr/>
              </a:pPr>
              <a:r>
                <a:rPr lang="en-US" sz="4000" b="1" dirty="0" smtClean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Inheritance</a:t>
              </a:r>
              <a:endParaRPr lang="en-SG" sz="4000" b="1" dirty="0">
                <a:ln w="2857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34199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/>
          <p:nvPr/>
        </p:nvGrpSpPr>
        <p:grpSpPr>
          <a:xfrm>
            <a:off x="1919536" y="260648"/>
            <a:ext cx="5256584" cy="833122"/>
            <a:chOff x="930161" y="5509313"/>
            <a:chExt cx="7398727" cy="1144404"/>
          </a:xfrm>
        </p:grpSpPr>
        <p:sp>
          <p:nvSpPr>
            <p:cNvPr id="45" name="TextBox 44"/>
            <p:cNvSpPr txBox="1"/>
            <p:nvPr/>
          </p:nvSpPr>
          <p:spPr>
            <a:xfrm>
              <a:off x="930161" y="5525308"/>
              <a:ext cx="7346732" cy="1128409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sz="24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SG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46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defRPr/>
              </a:pPr>
              <a:r>
                <a:rPr lang="en-US" sz="4000" b="1" dirty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Polymorphism</a:t>
              </a:r>
              <a:endParaRPr lang="en-SG" sz="4000" b="1" dirty="0">
                <a:ln w="2857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  <p:pic>
        <p:nvPicPr>
          <p:cNvPr id="19" name="pol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7" y="2444752"/>
            <a:ext cx="3109913" cy="2024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19536" y="2200870"/>
            <a:ext cx="2652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FF00"/>
                </a:solidFill>
              </a:rPr>
              <a:t>Ability to treat different types as same type and yet get different behavior</a:t>
            </a:r>
            <a:endParaRPr lang="en-SG" dirty="0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91200" y="4611469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Ability to be accepted as a different type but maintain own behavior</a:t>
            </a:r>
            <a:endParaRPr lang="en-SG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35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spect="1"/>
          </p:cNvSpPr>
          <p:nvPr/>
        </p:nvSpPr>
        <p:spPr>
          <a:xfrm>
            <a:off x="8458201" y="5029201"/>
            <a:ext cx="2066529" cy="1725183"/>
          </a:xfrm>
          <a:custGeom>
            <a:avLst/>
            <a:gdLst>
              <a:gd name="connsiteX0" fmla="*/ 1229194 w 4332158"/>
              <a:gd name="connsiteY0" fmla="*/ 4017364 h 4047345"/>
              <a:gd name="connsiteX1" fmla="*/ 1229194 w 4332158"/>
              <a:gd name="connsiteY1" fmla="*/ 4017364 h 4047345"/>
              <a:gd name="connsiteX2" fmla="*/ 1334125 w 4332158"/>
              <a:gd name="connsiteY2" fmla="*/ 3043004 h 4047345"/>
              <a:gd name="connsiteX3" fmla="*/ 1439056 w 4332158"/>
              <a:gd name="connsiteY3" fmla="*/ 2773181 h 4047345"/>
              <a:gd name="connsiteX4" fmla="*/ 1394085 w 4332158"/>
              <a:gd name="connsiteY4" fmla="*/ 2623279 h 4047345"/>
              <a:gd name="connsiteX5" fmla="*/ 554636 w 4332158"/>
              <a:gd name="connsiteY5" fmla="*/ 2758191 h 4047345"/>
              <a:gd name="connsiteX6" fmla="*/ 209862 w 4332158"/>
              <a:gd name="connsiteY6" fmla="*/ 2728210 h 4047345"/>
              <a:gd name="connsiteX7" fmla="*/ 0 w 4332158"/>
              <a:gd name="connsiteY7" fmla="*/ 2503358 h 4047345"/>
              <a:gd name="connsiteX8" fmla="*/ 59961 w 4332158"/>
              <a:gd name="connsiteY8" fmla="*/ 2248525 h 4047345"/>
              <a:gd name="connsiteX9" fmla="*/ 374754 w 4332158"/>
              <a:gd name="connsiteY9" fmla="*/ 1948722 h 4047345"/>
              <a:gd name="connsiteX10" fmla="*/ 554636 w 4332158"/>
              <a:gd name="connsiteY10" fmla="*/ 1888761 h 4047345"/>
              <a:gd name="connsiteX11" fmla="*/ 419725 w 4332158"/>
              <a:gd name="connsiteY11" fmla="*/ 1783830 h 4047345"/>
              <a:gd name="connsiteX12" fmla="*/ 419725 w 4332158"/>
              <a:gd name="connsiteY12" fmla="*/ 1603948 h 4047345"/>
              <a:gd name="connsiteX13" fmla="*/ 194872 w 4332158"/>
              <a:gd name="connsiteY13" fmla="*/ 1558977 h 4047345"/>
              <a:gd name="connsiteX14" fmla="*/ 434715 w 4332158"/>
              <a:gd name="connsiteY14" fmla="*/ 1274164 h 4047345"/>
              <a:gd name="connsiteX15" fmla="*/ 674558 w 4332158"/>
              <a:gd name="connsiteY15" fmla="*/ 1169233 h 4047345"/>
              <a:gd name="connsiteX16" fmla="*/ 584617 w 4332158"/>
              <a:gd name="connsiteY16" fmla="*/ 1094282 h 4047345"/>
              <a:gd name="connsiteX17" fmla="*/ 749508 w 4332158"/>
              <a:gd name="connsiteY17" fmla="*/ 914400 h 4047345"/>
              <a:gd name="connsiteX18" fmla="*/ 1109272 w 4332158"/>
              <a:gd name="connsiteY18" fmla="*/ 899410 h 4047345"/>
              <a:gd name="connsiteX19" fmla="*/ 1034321 w 4332158"/>
              <a:gd name="connsiteY19" fmla="*/ 779489 h 4047345"/>
              <a:gd name="connsiteX20" fmla="*/ 1229194 w 4332158"/>
              <a:gd name="connsiteY20" fmla="*/ 734518 h 4047345"/>
              <a:gd name="connsiteX21" fmla="*/ 1648918 w 4332158"/>
              <a:gd name="connsiteY21" fmla="*/ 749509 h 4047345"/>
              <a:gd name="connsiteX22" fmla="*/ 1753849 w 4332158"/>
              <a:gd name="connsiteY22" fmla="*/ 599607 h 4047345"/>
              <a:gd name="connsiteX23" fmla="*/ 1963712 w 4332158"/>
              <a:gd name="connsiteY23" fmla="*/ 494676 h 4047345"/>
              <a:gd name="connsiteX24" fmla="*/ 2113613 w 4332158"/>
              <a:gd name="connsiteY24" fmla="*/ 479686 h 4047345"/>
              <a:gd name="connsiteX25" fmla="*/ 2443397 w 4332158"/>
              <a:gd name="connsiteY25" fmla="*/ 149902 h 4047345"/>
              <a:gd name="connsiteX26" fmla="*/ 2953062 w 4332158"/>
              <a:gd name="connsiteY26" fmla="*/ 0 h 4047345"/>
              <a:gd name="connsiteX27" fmla="*/ 3582649 w 4332158"/>
              <a:gd name="connsiteY27" fmla="*/ 179882 h 4047345"/>
              <a:gd name="connsiteX28" fmla="*/ 3972394 w 4332158"/>
              <a:gd name="connsiteY28" fmla="*/ 539646 h 4047345"/>
              <a:gd name="connsiteX29" fmla="*/ 4212236 w 4332158"/>
              <a:gd name="connsiteY29" fmla="*/ 884420 h 4047345"/>
              <a:gd name="connsiteX30" fmla="*/ 4332158 w 4332158"/>
              <a:gd name="connsiteY30" fmla="*/ 1424066 h 4047345"/>
              <a:gd name="connsiteX31" fmla="*/ 4242217 w 4332158"/>
              <a:gd name="connsiteY31" fmla="*/ 1993692 h 4047345"/>
              <a:gd name="connsiteX32" fmla="*/ 4017364 w 4332158"/>
              <a:gd name="connsiteY32" fmla="*/ 2368446 h 4047345"/>
              <a:gd name="connsiteX33" fmla="*/ 3732551 w 4332158"/>
              <a:gd name="connsiteY33" fmla="*/ 2623279 h 4047345"/>
              <a:gd name="connsiteX34" fmla="*/ 3402767 w 4332158"/>
              <a:gd name="connsiteY34" fmla="*/ 2773181 h 4047345"/>
              <a:gd name="connsiteX35" fmla="*/ 3177915 w 4332158"/>
              <a:gd name="connsiteY35" fmla="*/ 2818151 h 4047345"/>
              <a:gd name="connsiteX36" fmla="*/ 3372787 w 4332158"/>
              <a:gd name="connsiteY36" fmla="*/ 3297836 h 4047345"/>
              <a:gd name="connsiteX37" fmla="*/ 3447738 w 4332158"/>
              <a:gd name="connsiteY37" fmla="*/ 3717561 h 4047345"/>
              <a:gd name="connsiteX38" fmla="*/ 3477718 w 4332158"/>
              <a:gd name="connsiteY38" fmla="*/ 4047345 h 4047345"/>
              <a:gd name="connsiteX39" fmla="*/ 1229194 w 4332158"/>
              <a:gd name="connsiteY39" fmla="*/ 4017364 h 404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332158" h="4047345">
                <a:moveTo>
                  <a:pt x="1229194" y="4017364"/>
                </a:moveTo>
                <a:lnTo>
                  <a:pt x="1229194" y="4017364"/>
                </a:lnTo>
                <a:lnTo>
                  <a:pt x="1334125" y="3043004"/>
                </a:lnTo>
                <a:lnTo>
                  <a:pt x="1439056" y="2773181"/>
                </a:lnTo>
                <a:lnTo>
                  <a:pt x="1394085" y="2623279"/>
                </a:lnTo>
                <a:lnTo>
                  <a:pt x="554636" y="2758191"/>
                </a:lnTo>
                <a:lnTo>
                  <a:pt x="209862" y="2728210"/>
                </a:lnTo>
                <a:lnTo>
                  <a:pt x="0" y="2503358"/>
                </a:lnTo>
                <a:lnTo>
                  <a:pt x="59961" y="2248525"/>
                </a:lnTo>
                <a:lnTo>
                  <a:pt x="374754" y="1948722"/>
                </a:lnTo>
                <a:lnTo>
                  <a:pt x="554636" y="1888761"/>
                </a:lnTo>
                <a:lnTo>
                  <a:pt x="419725" y="1783830"/>
                </a:lnTo>
                <a:lnTo>
                  <a:pt x="419725" y="1603948"/>
                </a:lnTo>
                <a:lnTo>
                  <a:pt x="194872" y="1558977"/>
                </a:lnTo>
                <a:lnTo>
                  <a:pt x="434715" y="1274164"/>
                </a:lnTo>
                <a:lnTo>
                  <a:pt x="674558" y="1169233"/>
                </a:lnTo>
                <a:lnTo>
                  <a:pt x="584617" y="1094282"/>
                </a:lnTo>
                <a:lnTo>
                  <a:pt x="749508" y="914400"/>
                </a:lnTo>
                <a:lnTo>
                  <a:pt x="1109272" y="899410"/>
                </a:lnTo>
                <a:lnTo>
                  <a:pt x="1034321" y="779489"/>
                </a:lnTo>
                <a:lnTo>
                  <a:pt x="1229194" y="734518"/>
                </a:lnTo>
                <a:lnTo>
                  <a:pt x="1648918" y="749509"/>
                </a:lnTo>
                <a:lnTo>
                  <a:pt x="1753849" y="599607"/>
                </a:lnTo>
                <a:lnTo>
                  <a:pt x="1963712" y="494676"/>
                </a:lnTo>
                <a:lnTo>
                  <a:pt x="2113613" y="479686"/>
                </a:lnTo>
                <a:lnTo>
                  <a:pt x="2443397" y="149902"/>
                </a:lnTo>
                <a:lnTo>
                  <a:pt x="2953062" y="0"/>
                </a:lnTo>
                <a:lnTo>
                  <a:pt x="3582649" y="179882"/>
                </a:lnTo>
                <a:lnTo>
                  <a:pt x="3972394" y="539646"/>
                </a:lnTo>
                <a:lnTo>
                  <a:pt x="4212236" y="884420"/>
                </a:lnTo>
                <a:lnTo>
                  <a:pt x="4332158" y="1424066"/>
                </a:lnTo>
                <a:lnTo>
                  <a:pt x="4242217" y="1993692"/>
                </a:lnTo>
                <a:lnTo>
                  <a:pt x="4017364" y="2368446"/>
                </a:lnTo>
                <a:lnTo>
                  <a:pt x="3732551" y="2623279"/>
                </a:lnTo>
                <a:lnTo>
                  <a:pt x="3402767" y="2773181"/>
                </a:lnTo>
                <a:lnTo>
                  <a:pt x="3177915" y="2818151"/>
                </a:lnTo>
                <a:lnTo>
                  <a:pt x="3372787" y="3297836"/>
                </a:lnTo>
                <a:lnTo>
                  <a:pt x="3447738" y="3717561"/>
                </a:lnTo>
                <a:lnTo>
                  <a:pt x="3477718" y="4047345"/>
                </a:lnTo>
                <a:lnTo>
                  <a:pt x="1229194" y="4017364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52601" y="3151189"/>
              <a:ext cx="1376363" cy="3470275"/>
            </p14:xfrm>
          </p:contentPart>
        </mc:Choice>
        <mc:Fallback xmlns="">
          <p:pic>
            <p:nvPicPr>
              <p:cNvPr id="11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33885" y="3129230"/>
                <a:ext cx="1419194" cy="3514193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Rounded Rectangular Callout 13"/>
          <p:cNvSpPr/>
          <p:nvPr/>
        </p:nvSpPr>
        <p:spPr>
          <a:xfrm>
            <a:off x="2057400" y="1066800"/>
            <a:ext cx="3962400" cy="1371600"/>
          </a:xfrm>
          <a:prstGeom prst="wedgeRoundRectCallout">
            <a:avLst>
              <a:gd name="adj1" fmla="val -37937"/>
              <a:gd name="adj2" fmla="val 97794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dirty="0">
                <a:solidFill>
                  <a:schemeClr val="tx1"/>
                </a:solidFill>
              </a:rPr>
              <a:t>My students can be </a:t>
            </a:r>
            <a:r>
              <a:rPr lang="en-SG" sz="2800" u="sng" dirty="0">
                <a:solidFill>
                  <a:schemeClr val="tx1"/>
                </a:solidFill>
              </a:rPr>
              <a:t>only</a:t>
            </a:r>
            <a:r>
              <a:rPr lang="en-SG" sz="2800" dirty="0">
                <a:solidFill>
                  <a:schemeClr val="tx1"/>
                </a:solidFill>
              </a:rPr>
              <a:t> </a:t>
            </a:r>
            <a:r>
              <a:rPr lang="en-SG" sz="2800" dirty="0">
                <a:solidFill>
                  <a:srgbClr val="C00000"/>
                </a:solidFill>
              </a:rPr>
              <a:t>UG, PG, EXCHG</a:t>
            </a:r>
          </a:p>
        </p:txBody>
      </p:sp>
      <p:sp>
        <p:nvSpPr>
          <p:cNvPr id="15" name="Oval Callout 14"/>
          <p:cNvSpPr/>
          <p:nvPr/>
        </p:nvSpPr>
        <p:spPr>
          <a:xfrm>
            <a:off x="4876800" y="3657600"/>
            <a:ext cx="3886200" cy="1371600"/>
          </a:xfrm>
          <a:prstGeom prst="wedgeEllipseCallout">
            <a:avLst>
              <a:gd name="adj1" fmla="val 54798"/>
              <a:gd name="adj2" fmla="val 6693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dirty="0">
                <a:solidFill>
                  <a:schemeClr val="tx1"/>
                </a:solidFill>
              </a:rPr>
              <a:t>Use a variable </a:t>
            </a:r>
            <a:r>
              <a:rPr lang="en-SG" sz="2800" dirty="0" err="1">
                <a:solidFill>
                  <a:schemeClr val="tx1"/>
                </a:solidFill>
              </a:rPr>
              <a:t>lor</a:t>
            </a:r>
            <a:endParaRPr lang="en-SG" sz="2800" dirty="0">
              <a:solidFill>
                <a:schemeClr val="tx1"/>
              </a:solidFill>
            </a:endParaRPr>
          </a:p>
        </p:txBody>
      </p:sp>
      <p:grpSp>
        <p:nvGrpSpPr>
          <p:cNvPr id="20" name="Enum"/>
          <p:cNvGrpSpPr/>
          <p:nvPr/>
        </p:nvGrpSpPr>
        <p:grpSpPr>
          <a:xfrm>
            <a:off x="3447168" y="5822538"/>
            <a:ext cx="4858632" cy="793546"/>
            <a:chOff x="1786946" y="5525308"/>
            <a:chExt cx="7397447" cy="1064260"/>
          </a:xfrm>
        </p:grpSpPr>
        <p:sp>
          <p:nvSpPr>
            <p:cNvPr id="21" name="TextBox 20"/>
            <p:cNvSpPr txBox="1"/>
            <p:nvPr/>
          </p:nvSpPr>
          <p:spPr>
            <a:xfrm>
              <a:off x="1786946" y="5525308"/>
              <a:ext cx="7397447" cy="1064260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sz="24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SG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22" name="Content Placeholder 2"/>
            <p:cNvSpPr txBox="1">
              <a:spLocks/>
            </p:cNvSpPr>
            <p:nvPr/>
          </p:nvSpPr>
          <p:spPr>
            <a:xfrm>
              <a:off x="1786946" y="5590317"/>
              <a:ext cx="7283671" cy="977464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defRPr/>
              </a:pPr>
              <a:r>
                <a:rPr lang="en-US" sz="4000" b="1" dirty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Enumerations</a:t>
              </a:r>
              <a:endParaRPr lang="en-SG" sz="4000" b="1" dirty="0">
                <a:ln w="2857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439997" y="3261281"/>
            <a:ext cx="3426285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public </a:t>
            </a:r>
            <a:r>
              <a:rPr lang="en-SG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enum</a:t>
            </a:r>
            <a:r>
              <a:rPr lang="en-SG" dirty="0">
                <a:latin typeface="Consolas" panose="020B0609020204030204" pitchFamily="49" charset="0"/>
              </a:rPr>
              <a:t> </a:t>
            </a:r>
            <a:r>
              <a:rPr lang="en-SG" dirty="0" err="1">
                <a:latin typeface="Consolas" panose="020B0609020204030204" pitchFamily="49" charset="0"/>
              </a:rPr>
              <a:t>StudentType</a:t>
            </a:r>
            <a:r>
              <a:rPr lang="en-SG" dirty="0">
                <a:latin typeface="Consolas" panose="020B0609020204030204" pitchFamily="49" charset="0"/>
              </a:rPr>
              <a:t> {</a:t>
            </a:r>
          </a:p>
          <a:p>
            <a:r>
              <a:rPr lang="en-SG" dirty="0">
                <a:latin typeface="Consolas" panose="020B0609020204030204" pitchFamily="49" charset="0"/>
              </a:rPr>
              <a:t>    </a:t>
            </a:r>
            <a:r>
              <a:rPr lang="en-SG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UG,</a:t>
            </a:r>
            <a:r>
              <a:rPr lang="en-SG" dirty="0">
                <a:latin typeface="Consolas" panose="020B0609020204030204" pitchFamily="49" charset="0"/>
              </a:rPr>
              <a:t/>
            </a:r>
            <a:br>
              <a:rPr lang="en-SG" dirty="0">
                <a:latin typeface="Consolas" panose="020B0609020204030204" pitchFamily="49" charset="0"/>
              </a:rPr>
            </a:br>
            <a:r>
              <a:rPr lang="en-SG" dirty="0">
                <a:latin typeface="Consolas" panose="020B0609020204030204" pitchFamily="49" charset="0"/>
              </a:rPr>
              <a:t>    </a:t>
            </a:r>
            <a:r>
              <a:rPr lang="en-SG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PG,</a:t>
            </a:r>
          </a:p>
          <a:p>
            <a:r>
              <a:rPr lang="en-SG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  EXCHG</a:t>
            </a:r>
            <a:endParaRPr lang="en-SG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SG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98497" y="3261281"/>
            <a:ext cx="342628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SG" dirty="0">
                <a:latin typeface="Consolas" panose="020B0609020204030204" pitchFamily="49" charset="0"/>
              </a:rPr>
              <a:t>StudentType.</a:t>
            </a:r>
            <a:r>
              <a:rPr lang="en-SG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UG</a:t>
            </a:r>
            <a:r>
              <a:rPr lang="en-SG" dirty="0"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38501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4" grpId="0" animBg="1"/>
      <p:bldP spid="15" grpId="0" animBg="1"/>
      <p:bldP spid="15" grpId="1" animBg="1"/>
      <p:bldP spid="23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Which OOP aspect is weak in this class</a:t>
            </a:r>
            <a:r>
              <a:rPr lang="en-US" dirty="0" smtClean="0"/>
              <a:t>?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AutoNum type="alphaLcPeriod"/>
            </a:pPr>
            <a:r>
              <a:rPr lang="en-US" dirty="0"/>
              <a:t>Abstraction</a:t>
            </a:r>
          </a:p>
          <a:p>
            <a:pPr>
              <a:buAutoNum type="alphaLcPeriod"/>
            </a:pPr>
            <a:r>
              <a:rPr lang="en-US" dirty="0"/>
              <a:t>Encapsulation</a:t>
            </a:r>
          </a:p>
          <a:p>
            <a:pPr>
              <a:buAutoNum type="alphaLcPeriod"/>
            </a:pPr>
            <a:r>
              <a:rPr lang="en-US" dirty="0"/>
              <a:t>Both</a:t>
            </a:r>
          </a:p>
          <a:p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679" y="3230104"/>
            <a:ext cx="5476231" cy="25856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050920" y="657360"/>
              <a:ext cx="8776080" cy="4599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43000" y="648360"/>
                <a:ext cx="8795520" cy="461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106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2618"/>
          <a:stretch/>
        </p:blipFill>
        <p:spPr>
          <a:xfrm>
            <a:off x="3467099" y="1609725"/>
            <a:ext cx="5257802" cy="4252590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7391399" y="4371976"/>
            <a:ext cx="685801" cy="43815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/>
              <a:t>✔</a:t>
            </a:r>
            <a:endParaRPr lang="en-SG" dirty="0"/>
          </a:p>
        </p:txBody>
      </p:sp>
      <p:sp>
        <p:nvSpPr>
          <p:cNvPr id="7" name="Left Arrow 6"/>
          <p:cNvSpPr/>
          <p:nvPr/>
        </p:nvSpPr>
        <p:spPr>
          <a:xfrm>
            <a:off x="7594599" y="4810126"/>
            <a:ext cx="685801" cy="43815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/>
              <a:t>✔</a:t>
            </a:r>
            <a:endParaRPr lang="en-SG" dirty="0"/>
          </a:p>
        </p:txBody>
      </p:sp>
      <p:sp>
        <p:nvSpPr>
          <p:cNvPr id="8" name="Left Arrow 7"/>
          <p:cNvSpPr/>
          <p:nvPr/>
        </p:nvSpPr>
        <p:spPr>
          <a:xfrm>
            <a:off x="7886699" y="3901752"/>
            <a:ext cx="685801" cy="43815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/>
              <a:t>✔</a:t>
            </a:r>
            <a:endParaRPr lang="en-SG" dirty="0"/>
          </a:p>
        </p:txBody>
      </p:sp>
      <p:sp>
        <p:nvSpPr>
          <p:cNvPr id="9" name="Left Arrow 8"/>
          <p:cNvSpPr/>
          <p:nvPr/>
        </p:nvSpPr>
        <p:spPr>
          <a:xfrm>
            <a:off x="7518398" y="5299398"/>
            <a:ext cx="685801" cy="43815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/>
              <a:t>✔</a:t>
            </a:r>
            <a:endParaRPr lang="en-SG" dirty="0"/>
          </a:p>
        </p:txBody>
      </p:sp>
      <p:sp>
        <p:nvSpPr>
          <p:cNvPr id="10" name="Left Arrow 9"/>
          <p:cNvSpPr/>
          <p:nvPr/>
        </p:nvSpPr>
        <p:spPr>
          <a:xfrm>
            <a:off x="7302498" y="2052315"/>
            <a:ext cx="685801" cy="43815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/>
              <a:t>✔</a:t>
            </a:r>
            <a:endParaRPr lang="en-SG" dirty="0"/>
          </a:p>
        </p:txBody>
      </p:sp>
      <p:sp>
        <p:nvSpPr>
          <p:cNvPr id="11" name="Left Arrow 10"/>
          <p:cNvSpPr/>
          <p:nvPr/>
        </p:nvSpPr>
        <p:spPr>
          <a:xfrm>
            <a:off x="7772398" y="2522539"/>
            <a:ext cx="685801" cy="43815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/>
              <a:t>✔</a:t>
            </a:r>
            <a:endParaRPr lang="en-SG" dirty="0"/>
          </a:p>
        </p:txBody>
      </p:sp>
      <p:sp>
        <p:nvSpPr>
          <p:cNvPr id="12" name="Left Arrow 11"/>
          <p:cNvSpPr/>
          <p:nvPr/>
        </p:nvSpPr>
        <p:spPr>
          <a:xfrm>
            <a:off x="6502398" y="2992601"/>
            <a:ext cx="685801" cy="43815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/>
              <a:t>✔</a:t>
            </a:r>
            <a:endParaRPr lang="en-SG" dirty="0"/>
          </a:p>
        </p:txBody>
      </p:sp>
      <p:sp>
        <p:nvSpPr>
          <p:cNvPr id="13" name="Left Arrow 12"/>
          <p:cNvSpPr/>
          <p:nvPr/>
        </p:nvSpPr>
        <p:spPr>
          <a:xfrm>
            <a:off x="7588247" y="3425032"/>
            <a:ext cx="685801" cy="43815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/>
              <a:t>✔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1475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Activity: run </a:t>
            </a:r>
            <a:r>
              <a:rPr lang="en-US" sz="3600" dirty="0">
                <a:latin typeface="Consolas" panose="020B0609020204030204" pitchFamily="49" charset="0"/>
              </a:rPr>
              <a:t>Contacts0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class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values are accepted as valid phone numbers?</a:t>
            </a:r>
          </a:p>
          <a:p>
            <a:r>
              <a:rPr lang="en-US" dirty="0" smtClean="0"/>
              <a:t>Try to find the same info in the </a:t>
            </a:r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</a:rPr>
              <a:t>Contacts1</a:t>
            </a:r>
            <a:r>
              <a:rPr lang="en-US" dirty="0" smtClean="0"/>
              <a:t> class instead</a:t>
            </a:r>
          </a:p>
          <a:p>
            <a:r>
              <a:rPr lang="en-US" dirty="0" smtClean="0"/>
              <a:t>Option 1: search for a method such as 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is…Phone</a:t>
            </a:r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dirty="0"/>
              <a:t>Option </a:t>
            </a:r>
            <a:r>
              <a:rPr lang="en-US" dirty="0" smtClean="0"/>
              <a:t>2: try to follow the program logic to locate where the phone number is validated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702300" y="5118100"/>
            <a:ext cx="6489700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/>
            <a:r>
              <a:rPr lang="en-US" sz="2400" dirty="0"/>
              <a:t>Go </a:t>
            </a:r>
            <a:r>
              <a:rPr lang="en-US" sz="2400" dirty="0" smtClean="0"/>
              <a:t>to </a:t>
            </a:r>
            <a:r>
              <a:rPr lang="en-SG" sz="2400" dirty="0" smtClean="0"/>
              <a:t>github.com/nus-cs2113-AY2021S2/</a:t>
            </a:r>
            <a:r>
              <a:rPr lang="en-SG" sz="2400" b="1" dirty="0" smtClean="0"/>
              <a:t>contacts</a:t>
            </a:r>
            <a:endParaRPr lang="en-US" sz="2000" b="1" dirty="0"/>
          </a:p>
          <a:p>
            <a:pPr marL="457200" indent="-457200"/>
            <a:r>
              <a:rPr lang="en-US" sz="2400" dirty="0"/>
              <a:t>Fork to your GitHub account</a:t>
            </a:r>
          </a:p>
          <a:p>
            <a:pPr marL="457200" indent="-457200"/>
            <a:r>
              <a:rPr lang="en-US" sz="2400" dirty="0"/>
              <a:t>Clone the fork to your computer</a:t>
            </a:r>
          </a:p>
          <a:p>
            <a:pPr marL="457200" indent="-457200"/>
            <a:r>
              <a:rPr lang="en-US" sz="2400" dirty="0"/>
              <a:t>Set up the project in </a:t>
            </a:r>
            <a:r>
              <a:rPr lang="en-US" sz="2400" dirty="0" smtClean="0"/>
              <a:t>IDE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18894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Activity: run </a:t>
            </a:r>
            <a:r>
              <a:rPr lang="en-US" sz="3600" dirty="0">
                <a:latin typeface="Consolas" panose="020B0609020204030204" pitchFamily="49" charset="0"/>
              </a:rPr>
              <a:t>Contacts0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class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067299"/>
          </a:xfrm>
        </p:spPr>
        <p:txBody>
          <a:bodyPr/>
          <a:lstStyle/>
          <a:p>
            <a:r>
              <a:rPr lang="en-US" dirty="0" smtClean="0"/>
              <a:t>Which values are accepted as valid phone numbers?</a:t>
            </a:r>
          </a:p>
          <a:p>
            <a:r>
              <a:rPr lang="en-US" dirty="0" smtClean="0"/>
              <a:t>Try to find the same info in the </a:t>
            </a:r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</a:rPr>
              <a:t>Contacts1</a:t>
            </a:r>
            <a:r>
              <a:rPr lang="en-US" dirty="0" smtClean="0"/>
              <a:t> class instead</a:t>
            </a:r>
          </a:p>
          <a:p>
            <a:r>
              <a:rPr lang="en-US" dirty="0" smtClean="0"/>
              <a:t>Option 1: search for a method such as 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is…Phone</a:t>
            </a:r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dirty="0"/>
              <a:t>Option </a:t>
            </a:r>
            <a:r>
              <a:rPr lang="en-US" dirty="0" smtClean="0"/>
              <a:t>2: try to follow the program logic to locate where the phone number is validated</a:t>
            </a:r>
          </a:p>
          <a:p>
            <a:endParaRPr lang="en-US" dirty="0" smtClean="0"/>
          </a:p>
          <a:p>
            <a:r>
              <a:rPr lang="en-US" dirty="0" smtClean="0"/>
              <a:t>Q – Which of them is OOP?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5946840" y="5239080"/>
              <a:ext cx="1328400" cy="8280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36400" y="5228640"/>
                <a:ext cx="1346040" cy="84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3176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make it OOP?</a:t>
            </a:r>
            <a:endParaRPr lang="en-SG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43880" y="271800"/>
              <a:ext cx="9398520" cy="53359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4160" y="259560"/>
                <a:ext cx="9417240" cy="535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114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matters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5966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6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9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8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7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4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0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1898</Words>
  <Application>Microsoft Office PowerPoint</Application>
  <PresentationFormat>Widescreen</PresentationFormat>
  <Paragraphs>301</Paragraphs>
  <Slides>50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50</vt:i4>
      </vt:variant>
    </vt:vector>
  </HeadingPairs>
  <TitlesOfParts>
    <vt:vector size="65" baseType="lpstr">
      <vt:lpstr>Arial</vt:lpstr>
      <vt:lpstr>Calibri</vt:lpstr>
      <vt:lpstr>Consolas</vt:lpstr>
      <vt:lpstr>Rockwell</vt:lpstr>
      <vt:lpstr>Rockwell Extra Bold</vt:lpstr>
      <vt:lpstr>Stencil</vt:lpstr>
      <vt:lpstr>Wingdings</vt:lpstr>
      <vt:lpstr>5_green-UP</vt:lpstr>
      <vt:lpstr>3_green-UP</vt:lpstr>
      <vt:lpstr>6_green-UP</vt:lpstr>
      <vt:lpstr>9_green-UP</vt:lpstr>
      <vt:lpstr>8_green-UP</vt:lpstr>
      <vt:lpstr>7_green-UP</vt:lpstr>
      <vt:lpstr>4_green-UP</vt:lpstr>
      <vt:lpstr>10_green-UP</vt:lpstr>
      <vt:lpstr>CS2113/T – Lecture 3</vt:lpstr>
      <vt:lpstr>Recap</vt:lpstr>
      <vt:lpstr>PowerPoint Presentation</vt:lpstr>
      <vt:lpstr>PowerPoint Presentation</vt:lpstr>
      <vt:lpstr>Which OOP aspect is weak in this class?</vt:lpstr>
      <vt:lpstr>Activity: run Contacts0 class</vt:lpstr>
      <vt:lpstr>Activity: run Contacts0 class</vt:lpstr>
      <vt:lpstr>How to make it OOP?</vt:lpstr>
      <vt:lpstr>Admin matters</vt:lpstr>
      <vt:lpstr>Practical Exam Dry Run – Rescheduled </vt:lpstr>
      <vt:lpstr>iP - Questions</vt:lpstr>
      <vt:lpstr>Spin the Wheel!</vt:lpstr>
      <vt:lpstr>PowerPoint Presentation</vt:lpstr>
      <vt:lpstr>PowerPoint Presentation</vt:lpstr>
      <vt:lpstr>How do you measure the quality of code?</vt:lpstr>
      <vt:lpstr>PowerPoint Presentation</vt:lpstr>
      <vt:lpstr>*Your* code quality   Your project grade  </vt:lpstr>
      <vt:lpstr>PowerPoint Presentation</vt:lpstr>
      <vt:lpstr>PowerPoint Presentation</vt:lpstr>
      <vt:lpstr>PowerPoint Presentation</vt:lpstr>
      <vt:lpstr>How do you put a giraffe in a fridge?</vt:lpstr>
      <vt:lpstr>How do you put an elephant in a fridge?</vt:lpstr>
      <vt:lpstr>How do you put an elephant in a fridge?</vt:lpstr>
      <vt:lpstr>PowerPoint Presentation</vt:lpstr>
      <vt:lpstr>Let’s read CE1 of another guy</vt:lpstr>
      <vt:lpstr>Let’s read CE1 of another guy</vt:lpstr>
      <vt:lpstr>Let’s read CE1 of another guy</vt:lpstr>
      <vt:lpstr>PowerPoint Presentation</vt:lpstr>
      <vt:lpstr>PowerPoint Presentation</vt:lpstr>
      <vt:lpstr>PowerPoint Presentation</vt:lpstr>
      <vt:lpstr>PowerPoint Presentation</vt:lpstr>
      <vt:lpstr>Activity: Improve Code</vt:lpstr>
      <vt:lpstr>Refactoring</vt:lpstr>
      <vt:lpstr>Refactoring</vt:lpstr>
      <vt:lpstr>Catalog</vt:lpstr>
      <vt:lpstr>PowerPoint Presentation</vt:lpstr>
      <vt:lpstr>Make it work, right, fast</vt:lpstr>
      <vt:lpstr>Make it work, right, fast</vt:lpstr>
      <vt:lpstr>PowerPoint Presentation</vt:lpstr>
      <vt:lpstr>Bug fix → break other code?</vt:lpstr>
      <vt:lpstr>Activity: Automated CLI Tests</vt:lpstr>
      <vt:lpstr>PowerPoint Presentation</vt:lpstr>
      <vt:lpstr>PowerPoint Presentation</vt:lpstr>
      <vt:lpstr>Activity: Create Pull Request</vt:lpstr>
      <vt:lpstr>PowerPoint Presentation</vt:lpstr>
      <vt:lpstr>Four OOP fundamental concepts: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2021-01-29T04:27:02Z</dcterms:created>
  <dcterms:modified xsi:type="dcterms:W3CDTF">2021-01-29T14:46:28Z</dcterms:modified>
</cp:coreProperties>
</file>